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3" r:id="rId4"/>
    <p:sldId id="260" r:id="rId5"/>
    <p:sldId id="274" r:id="rId6"/>
    <p:sldId id="261" r:id="rId7"/>
    <p:sldId id="269" r:id="rId8"/>
    <p:sldId id="275" r:id="rId9"/>
    <p:sldId id="262" r:id="rId10"/>
    <p:sldId id="263" r:id="rId11"/>
    <p:sldId id="264" r:id="rId12"/>
    <p:sldId id="265" r:id="rId13"/>
    <p:sldId id="266" r:id="rId14"/>
    <p:sldId id="267" r:id="rId15"/>
    <p:sldId id="268" r:id="rId16"/>
    <p:sldId id="276" r:id="rId17"/>
    <p:sldId id="270" r:id="rId18"/>
    <p:sldId id="271" r:id="rId19"/>
    <p:sldId id="272" r:id="rId20"/>
    <p:sldId id="285" r:id="rId21"/>
    <p:sldId id="287" r:id="rId22"/>
    <p:sldId id="288" r:id="rId23"/>
    <p:sldId id="289"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259" r:id="rId39"/>
    <p:sldId id="277" r:id="rId40"/>
    <p:sldId id="279" r:id="rId41"/>
    <p:sldId id="280" r:id="rId42"/>
    <p:sldId id="281" r:id="rId43"/>
    <p:sldId id="282" r:id="rId44"/>
    <p:sldId id="283" r:id="rId45"/>
    <p:sldId id="284"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48" r:id="rId86"/>
    <p:sldId id="343" r:id="rId87"/>
    <p:sldId id="344" r:id="rId88"/>
    <p:sldId id="345" r:id="rId89"/>
    <p:sldId id="346" r:id="rId90"/>
    <p:sldId id="347" r:id="rId91"/>
    <p:sldId id="349" r:id="rId92"/>
    <p:sldId id="350"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B515AD-BEAE-4980-8082-C6B0227CA85E}" v="203" dt="2023-06-08T10:00:37.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0" d="100"/>
          <a:sy n="110"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a, Sonali" userId="55f92cfa-c9c9-4fd8-b478-e069f768bd88" providerId="ADAL" clId="{C7B515AD-BEAE-4980-8082-C6B0227CA85E}"/>
    <pc:docChg chg="undo custSel addSld delSld modSld">
      <pc:chgData name="Ankita, Sonali" userId="55f92cfa-c9c9-4fd8-b478-e069f768bd88" providerId="ADAL" clId="{C7B515AD-BEAE-4980-8082-C6B0227CA85E}" dt="2023-06-13T09:58:33.647" v="8742" actId="47"/>
      <pc:docMkLst>
        <pc:docMk/>
      </pc:docMkLst>
      <pc:sldChg chg="modSp add mod">
        <pc:chgData name="Ankita, Sonali" userId="55f92cfa-c9c9-4fd8-b478-e069f768bd88" providerId="ADAL" clId="{C7B515AD-BEAE-4980-8082-C6B0227CA85E}" dt="2023-06-08T10:04:52.017" v="8741" actId="2166"/>
        <pc:sldMkLst>
          <pc:docMk/>
          <pc:sldMk cId="0" sldId="258"/>
        </pc:sldMkLst>
        <pc:graphicFrameChg chg="modGraphic">
          <ac:chgData name="Ankita, Sonali" userId="55f92cfa-c9c9-4fd8-b478-e069f768bd88" providerId="ADAL" clId="{C7B515AD-BEAE-4980-8082-C6B0227CA85E}" dt="2023-06-08T10:04:52.017" v="8741" actId="2166"/>
          <ac:graphicFrameMkLst>
            <pc:docMk/>
            <pc:sldMk cId="0" sldId="258"/>
            <ac:graphicFrameMk id="4" creationId="{00000000-0000-0000-0000-000000000000}"/>
          </ac:graphicFrameMkLst>
        </pc:graphicFrameChg>
      </pc:sldChg>
      <pc:sldChg chg="modSp add mod">
        <pc:chgData name="Ankita, Sonali" userId="55f92cfa-c9c9-4fd8-b478-e069f768bd88" providerId="ADAL" clId="{C7B515AD-BEAE-4980-8082-C6B0227CA85E}" dt="2023-06-08T07:18:59.668" v="7806" actId="20577"/>
        <pc:sldMkLst>
          <pc:docMk/>
          <pc:sldMk cId="0" sldId="259"/>
        </pc:sldMkLst>
        <pc:spChg chg="mod">
          <ac:chgData name="Ankita, Sonali" userId="55f92cfa-c9c9-4fd8-b478-e069f768bd88" providerId="ADAL" clId="{C7B515AD-BEAE-4980-8082-C6B0227CA85E}" dt="2023-06-08T07:18:59.668" v="7806" actId="20577"/>
          <ac:spMkLst>
            <pc:docMk/>
            <pc:sldMk cId="0" sldId="259"/>
            <ac:spMk id="3" creationId="{00000000-0000-0000-0000-000000000000}"/>
          </ac:spMkLst>
        </pc:spChg>
      </pc:sldChg>
      <pc:sldChg chg="modSp mod">
        <pc:chgData name="Ankita, Sonali" userId="55f92cfa-c9c9-4fd8-b478-e069f768bd88" providerId="ADAL" clId="{C7B515AD-BEAE-4980-8082-C6B0227CA85E}" dt="2023-06-06T07:52:23.125" v="2077" actId="14861"/>
        <pc:sldMkLst>
          <pc:docMk/>
          <pc:sldMk cId="0" sldId="260"/>
        </pc:sldMkLst>
        <pc:spChg chg="mod">
          <ac:chgData name="Ankita, Sonali" userId="55f92cfa-c9c9-4fd8-b478-e069f768bd88" providerId="ADAL" clId="{C7B515AD-BEAE-4980-8082-C6B0227CA85E}" dt="2023-06-06T03:39:39.301" v="8" actId="1036"/>
          <ac:spMkLst>
            <pc:docMk/>
            <pc:sldMk cId="0" sldId="260"/>
            <ac:spMk id="3" creationId="{00000000-0000-0000-0000-000000000000}"/>
          </ac:spMkLst>
        </pc:spChg>
        <pc:spChg chg="mod">
          <ac:chgData name="Ankita, Sonali" userId="55f92cfa-c9c9-4fd8-b478-e069f768bd88" providerId="ADAL" clId="{C7B515AD-BEAE-4980-8082-C6B0227CA85E}" dt="2023-06-06T07:52:05.994" v="2075" actId="14861"/>
          <ac:spMkLst>
            <pc:docMk/>
            <pc:sldMk cId="0" sldId="260"/>
            <ac:spMk id="8" creationId="{8168E0BD-9CD7-4051-8D90-29E1A9368733}"/>
          </ac:spMkLst>
        </pc:spChg>
        <pc:spChg chg="mod">
          <ac:chgData name="Ankita, Sonali" userId="55f92cfa-c9c9-4fd8-b478-e069f768bd88" providerId="ADAL" clId="{C7B515AD-BEAE-4980-8082-C6B0227CA85E}" dt="2023-06-06T07:51:59.106" v="2073" actId="108"/>
          <ac:spMkLst>
            <pc:docMk/>
            <pc:sldMk cId="0" sldId="260"/>
            <ac:spMk id="13" creationId="{00000000-0000-0000-0000-000000000000}"/>
          </ac:spMkLst>
        </pc:spChg>
        <pc:spChg chg="mod">
          <ac:chgData name="Ankita, Sonali" userId="55f92cfa-c9c9-4fd8-b478-e069f768bd88" providerId="ADAL" clId="{C7B515AD-BEAE-4980-8082-C6B0227CA85E}" dt="2023-06-06T07:52:14.595" v="2076" actId="14861"/>
          <ac:spMkLst>
            <pc:docMk/>
            <pc:sldMk cId="0" sldId="260"/>
            <ac:spMk id="36" creationId="{15A13F23-EB50-4EB8-947B-D37DAAFCAD51}"/>
          </ac:spMkLst>
        </pc:spChg>
        <pc:spChg chg="mod">
          <ac:chgData name="Ankita, Sonali" userId="55f92cfa-c9c9-4fd8-b478-e069f768bd88" providerId="ADAL" clId="{C7B515AD-BEAE-4980-8082-C6B0227CA85E}" dt="2023-06-06T07:52:23.125" v="2077" actId="14861"/>
          <ac:spMkLst>
            <pc:docMk/>
            <pc:sldMk cId="0" sldId="260"/>
            <ac:spMk id="37" creationId="{A64A93CD-FC9B-4E7D-B33E-E2A619BFE24D}"/>
          </ac:spMkLst>
        </pc:spChg>
      </pc:sldChg>
      <pc:sldChg chg="addSp delSp modSp new mod">
        <pc:chgData name="Ankita, Sonali" userId="55f92cfa-c9c9-4fd8-b478-e069f768bd88" providerId="ADAL" clId="{C7B515AD-BEAE-4980-8082-C6B0227CA85E}" dt="2023-06-06T03:54:43.308" v="363"/>
        <pc:sldMkLst>
          <pc:docMk/>
          <pc:sldMk cId="1749428226" sldId="261"/>
        </pc:sldMkLst>
        <pc:spChg chg="del">
          <ac:chgData name="Ankita, Sonali" userId="55f92cfa-c9c9-4fd8-b478-e069f768bd88" providerId="ADAL" clId="{C7B515AD-BEAE-4980-8082-C6B0227CA85E}" dt="2023-06-06T03:39:02.150" v="1" actId="478"/>
          <ac:spMkLst>
            <pc:docMk/>
            <pc:sldMk cId="1749428226" sldId="261"/>
            <ac:spMk id="2" creationId="{D2D8016A-8D3C-4B54-8C27-CF53CFEA7FC5}"/>
          </ac:spMkLst>
        </pc:spChg>
        <pc:spChg chg="del">
          <ac:chgData name="Ankita, Sonali" userId="55f92cfa-c9c9-4fd8-b478-e069f768bd88" providerId="ADAL" clId="{C7B515AD-BEAE-4980-8082-C6B0227CA85E}" dt="2023-06-06T03:39:04.188" v="2" actId="478"/>
          <ac:spMkLst>
            <pc:docMk/>
            <pc:sldMk cId="1749428226" sldId="261"/>
            <ac:spMk id="3" creationId="{D3473C2A-436B-4065-BA1E-2F55F4951691}"/>
          </ac:spMkLst>
        </pc:spChg>
        <pc:spChg chg="add mod">
          <ac:chgData name="Ankita, Sonali" userId="55f92cfa-c9c9-4fd8-b478-e069f768bd88" providerId="ADAL" clId="{C7B515AD-BEAE-4980-8082-C6B0227CA85E}" dt="2023-06-06T03:39:59.242" v="33" actId="20577"/>
          <ac:spMkLst>
            <pc:docMk/>
            <pc:sldMk cId="1749428226" sldId="261"/>
            <ac:spMk id="6" creationId="{3275A819-A5A4-4D3B-B364-2079366407A3}"/>
          </ac:spMkLst>
        </pc:spChg>
        <pc:spChg chg="add mod">
          <ac:chgData name="Ankita, Sonali" userId="55f92cfa-c9c9-4fd8-b478-e069f768bd88" providerId="ADAL" clId="{C7B515AD-BEAE-4980-8082-C6B0227CA85E}" dt="2023-06-06T03:39:44.162" v="9"/>
          <ac:spMkLst>
            <pc:docMk/>
            <pc:sldMk cId="1749428226" sldId="261"/>
            <ac:spMk id="7" creationId="{B28CEB5F-39EF-4AE8-B418-4672CB6F5BED}"/>
          </ac:spMkLst>
        </pc:spChg>
        <pc:spChg chg="add mod">
          <ac:chgData name="Ankita, Sonali" userId="55f92cfa-c9c9-4fd8-b478-e069f768bd88" providerId="ADAL" clId="{C7B515AD-BEAE-4980-8082-C6B0227CA85E}" dt="2023-06-06T03:50:00.770" v="308" actId="1076"/>
          <ac:spMkLst>
            <pc:docMk/>
            <pc:sldMk cId="1749428226" sldId="261"/>
            <ac:spMk id="8" creationId="{92E38230-B528-4814-9C14-AE8CDBB99F2F}"/>
          </ac:spMkLst>
        </pc:spChg>
        <pc:spChg chg="add mod">
          <ac:chgData name="Ankita, Sonali" userId="55f92cfa-c9c9-4fd8-b478-e069f768bd88" providerId="ADAL" clId="{C7B515AD-BEAE-4980-8082-C6B0227CA85E}" dt="2023-06-06T03:54:24.974" v="362" actId="1036"/>
          <ac:spMkLst>
            <pc:docMk/>
            <pc:sldMk cId="1749428226" sldId="261"/>
            <ac:spMk id="9" creationId="{26251DB3-E5BC-422E-8E37-B73C111D9A4E}"/>
          </ac:spMkLst>
        </pc:spChg>
        <pc:spChg chg="add mod">
          <ac:chgData name="Ankita, Sonali" userId="55f92cfa-c9c9-4fd8-b478-e069f768bd88" providerId="ADAL" clId="{C7B515AD-BEAE-4980-8082-C6B0227CA85E}" dt="2023-06-06T03:52:10.332" v="331" actId="1076"/>
          <ac:spMkLst>
            <pc:docMk/>
            <pc:sldMk cId="1749428226" sldId="261"/>
            <ac:spMk id="10" creationId="{51478B12-0FCE-4CDE-8649-96BC1F64A810}"/>
          </ac:spMkLst>
        </pc:spChg>
        <pc:spChg chg="add mod">
          <ac:chgData name="Ankita, Sonali" userId="55f92cfa-c9c9-4fd8-b478-e069f768bd88" providerId="ADAL" clId="{C7B515AD-BEAE-4980-8082-C6B0227CA85E}" dt="2023-06-06T03:44:34.570" v="214" actId="20577"/>
          <ac:spMkLst>
            <pc:docMk/>
            <pc:sldMk cId="1749428226" sldId="261"/>
            <ac:spMk id="11" creationId="{8F42A786-C2D2-4BAF-B297-B0060BCB4B35}"/>
          </ac:spMkLst>
        </pc:spChg>
        <pc:spChg chg="add mod">
          <ac:chgData name="Ankita, Sonali" userId="55f92cfa-c9c9-4fd8-b478-e069f768bd88" providerId="ADAL" clId="{C7B515AD-BEAE-4980-8082-C6B0227CA85E}" dt="2023-06-06T03:54:21.552" v="360" actId="1036"/>
          <ac:spMkLst>
            <pc:docMk/>
            <pc:sldMk cId="1749428226" sldId="261"/>
            <ac:spMk id="12" creationId="{BE3A483B-21D7-4579-B4E8-9C048CFFA1D6}"/>
          </ac:spMkLst>
        </pc:spChg>
        <pc:spChg chg="add mod">
          <ac:chgData name="Ankita, Sonali" userId="55f92cfa-c9c9-4fd8-b478-e069f768bd88" providerId="ADAL" clId="{C7B515AD-BEAE-4980-8082-C6B0227CA85E}" dt="2023-06-06T03:54:12.149" v="353" actId="108"/>
          <ac:spMkLst>
            <pc:docMk/>
            <pc:sldMk cId="1749428226" sldId="261"/>
            <ac:spMk id="13" creationId="{301702E3-6D26-4675-9C1C-FE3B358D3D89}"/>
          </ac:spMkLst>
        </pc:spChg>
        <pc:spChg chg="add mod">
          <ac:chgData name="Ankita, Sonali" userId="55f92cfa-c9c9-4fd8-b478-e069f768bd88" providerId="ADAL" clId="{C7B515AD-BEAE-4980-8082-C6B0227CA85E}" dt="2023-06-06T03:54:43.308" v="363"/>
          <ac:spMkLst>
            <pc:docMk/>
            <pc:sldMk cId="1749428226" sldId="261"/>
            <ac:spMk id="14" creationId="{E4135DE9-65E8-40AE-9987-E8B677D37D55}"/>
          </ac:spMkLst>
        </pc:spChg>
        <pc:spChg chg="add mod">
          <ac:chgData name="Ankita, Sonali" userId="55f92cfa-c9c9-4fd8-b478-e069f768bd88" providerId="ADAL" clId="{C7B515AD-BEAE-4980-8082-C6B0227CA85E}" dt="2023-06-06T03:54:43.308" v="363"/>
          <ac:spMkLst>
            <pc:docMk/>
            <pc:sldMk cId="1749428226" sldId="261"/>
            <ac:spMk id="15" creationId="{44052BED-EB34-498A-866A-1D85ABDB3295}"/>
          </ac:spMkLst>
        </pc:spChg>
        <pc:picChg chg="add mod">
          <ac:chgData name="Ankita, Sonali" userId="55f92cfa-c9c9-4fd8-b478-e069f768bd88" providerId="ADAL" clId="{C7B515AD-BEAE-4980-8082-C6B0227CA85E}" dt="2023-06-06T03:51:39.268" v="330" actId="1076"/>
          <ac:picMkLst>
            <pc:docMk/>
            <pc:sldMk cId="1749428226" sldId="261"/>
            <ac:picMk id="5" creationId="{4ED2B0AE-4D3B-4F9B-8D90-AF50235306A1}"/>
          </ac:picMkLst>
        </pc:picChg>
      </pc:sldChg>
      <pc:sldChg chg="addSp delSp modSp add mod">
        <pc:chgData name="Ankita, Sonali" userId="55f92cfa-c9c9-4fd8-b478-e069f768bd88" providerId="ADAL" clId="{C7B515AD-BEAE-4980-8082-C6B0227CA85E}" dt="2023-06-06T07:04:45.619" v="1242" actId="20577"/>
        <pc:sldMkLst>
          <pc:docMk/>
          <pc:sldMk cId="3044032798" sldId="262"/>
        </pc:sldMkLst>
        <pc:spChg chg="mod">
          <ac:chgData name="Ankita, Sonali" userId="55f92cfa-c9c9-4fd8-b478-e069f768bd88" providerId="ADAL" clId="{C7B515AD-BEAE-4980-8082-C6B0227CA85E}" dt="2023-06-06T04:08:41.092" v="383" actId="20577"/>
          <ac:spMkLst>
            <pc:docMk/>
            <pc:sldMk cId="3044032798" sldId="262"/>
            <ac:spMk id="6" creationId="{3275A819-A5A4-4D3B-B364-2079366407A3}"/>
          </ac:spMkLst>
        </pc:spChg>
        <pc:spChg chg="mod">
          <ac:chgData name="Ankita, Sonali" userId="55f92cfa-c9c9-4fd8-b478-e069f768bd88" providerId="ADAL" clId="{C7B515AD-BEAE-4980-8082-C6B0227CA85E}" dt="2023-06-06T04:20:03.421" v="504" actId="1037"/>
          <ac:spMkLst>
            <pc:docMk/>
            <pc:sldMk cId="3044032798" sldId="262"/>
            <ac:spMk id="8" creationId="{92E38230-B528-4814-9C14-AE8CDBB99F2F}"/>
          </ac:spMkLst>
        </pc:spChg>
        <pc:spChg chg="del">
          <ac:chgData name="Ankita, Sonali" userId="55f92cfa-c9c9-4fd8-b478-e069f768bd88" providerId="ADAL" clId="{C7B515AD-BEAE-4980-8082-C6B0227CA85E}" dt="2023-06-06T04:09:19.736" v="386" actId="478"/>
          <ac:spMkLst>
            <pc:docMk/>
            <pc:sldMk cId="3044032798" sldId="262"/>
            <ac:spMk id="9" creationId="{26251DB3-E5BC-422E-8E37-B73C111D9A4E}"/>
          </ac:spMkLst>
        </pc:spChg>
        <pc:spChg chg="del">
          <ac:chgData name="Ankita, Sonali" userId="55f92cfa-c9c9-4fd8-b478-e069f768bd88" providerId="ADAL" clId="{C7B515AD-BEAE-4980-8082-C6B0227CA85E}" dt="2023-06-06T04:09:28.597" v="390" actId="478"/>
          <ac:spMkLst>
            <pc:docMk/>
            <pc:sldMk cId="3044032798" sldId="262"/>
            <ac:spMk id="10" creationId="{51478B12-0FCE-4CDE-8649-96BC1F64A810}"/>
          </ac:spMkLst>
        </pc:spChg>
        <pc:spChg chg="mod">
          <ac:chgData name="Ankita, Sonali" userId="55f92cfa-c9c9-4fd8-b478-e069f768bd88" providerId="ADAL" clId="{C7B515AD-BEAE-4980-8082-C6B0227CA85E}" dt="2023-06-06T04:09:13.520" v="385" actId="255"/>
          <ac:spMkLst>
            <pc:docMk/>
            <pc:sldMk cId="3044032798" sldId="262"/>
            <ac:spMk id="11" creationId="{8F42A786-C2D2-4BAF-B297-B0060BCB4B35}"/>
          </ac:spMkLst>
        </pc:spChg>
        <pc:spChg chg="del">
          <ac:chgData name="Ankita, Sonali" userId="55f92cfa-c9c9-4fd8-b478-e069f768bd88" providerId="ADAL" clId="{C7B515AD-BEAE-4980-8082-C6B0227CA85E}" dt="2023-06-06T04:09:21.784" v="387" actId="478"/>
          <ac:spMkLst>
            <pc:docMk/>
            <pc:sldMk cId="3044032798" sldId="262"/>
            <ac:spMk id="12" creationId="{BE3A483B-21D7-4579-B4E8-9C048CFFA1D6}"/>
          </ac:spMkLst>
        </pc:spChg>
        <pc:spChg chg="del mod">
          <ac:chgData name="Ankita, Sonali" userId="55f92cfa-c9c9-4fd8-b478-e069f768bd88" providerId="ADAL" clId="{C7B515AD-BEAE-4980-8082-C6B0227CA85E}" dt="2023-06-06T04:09:25.193" v="389" actId="478"/>
          <ac:spMkLst>
            <pc:docMk/>
            <pc:sldMk cId="3044032798" sldId="262"/>
            <ac:spMk id="13" creationId="{301702E3-6D26-4675-9C1C-FE3B358D3D89}"/>
          </ac:spMkLst>
        </pc:spChg>
        <pc:spChg chg="add mod">
          <ac:chgData name="Ankita, Sonali" userId="55f92cfa-c9c9-4fd8-b478-e069f768bd88" providerId="ADAL" clId="{C7B515AD-BEAE-4980-8082-C6B0227CA85E}" dt="2023-06-06T04:20:03.421" v="504" actId="1037"/>
          <ac:spMkLst>
            <pc:docMk/>
            <pc:sldMk cId="3044032798" sldId="262"/>
            <ac:spMk id="16" creationId="{070B75B9-EE76-4801-B166-A5729474D3CE}"/>
          </ac:spMkLst>
        </pc:spChg>
        <pc:spChg chg="add mod">
          <ac:chgData name="Ankita, Sonali" userId="55f92cfa-c9c9-4fd8-b478-e069f768bd88" providerId="ADAL" clId="{C7B515AD-BEAE-4980-8082-C6B0227CA85E}" dt="2023-06-06T04:21:58.398" v="527" actId="108"/>
          <ac:spMkLst>
            <pc:docMk/>
            <pc:sldMk cId="3044032798" sldId="262"/>
            <ac:spMk id="19" creationId="{04ABC09B-86AF-4879-98D3-07D43D444F58}"/>
          </ac:spMkLst>
        </pc:spChg>
        <pc:spChg chg="add mod">
          <ac:chgData name="Ankita, Sonali" userId="55f92cfa-c9c9-4fd8-b478-e069f768bd88" providerId="ADAL" clId="{C7B515AD-BEAE-4980-8082-C6B0227CA85E}" dt="2023-06-06T07:04:45.619" v="1242" actId="20577"/>
          <ac:spMkLst>
            <pc:docMk/>
            <pc:sldMk cId="3044032798" sldId="262"/>
            <ac:spMk id="20" creationId="{14011F35-AB2B-4614-8FD6-EE8273B30140}"/>
          </ac:spMkLst>
        </pc:spChg>
        <pc:spChg chg="add mod">
          <ac:chgData name="Ankita, Sonali" userId="55f92cfa-c9c9-4fd8-b478-e069f768bd88" providerId="ADAL" clId="{C7B515AD-BEAE-4980-8082-C6B0227CA85E}" dt="2023-06-06T04:22:15.409" v="529" actId="108"/>
          <ac:spMkLst>
            <pc:docMk/>
            <pc:sldMk cId="3044032798" sldId="262"/>
            <ac:spMk id="22" creationId="{99D7F5D3-8FC7-4FF8-B589-3A265E047032}"/>
          </ac:spMkLst>
        </pc:spChg>
        <pc:picChg chg="add mod">
          <ac:chgData name="Ankita, Sonali" userId="55f92cfa-c9c9-4fd8-b478-e069f768bd88" providerId="ADAL" clId="{C7B515AD-BEAE-4980-8082-C6B0227CA85E}" dt="2023-06-06T04:10:19.972" v="395" actId="1076"/>
          <ac:picMkLst>
            <pc:docMk/>
            <pc:sldMk cId="3044032798" sldId="262"/>
            <ac:picMk id="3" creationId="{8492F257-E21D-495F-AC0D-E2CFAC497163}"/>
          </ac:picMkLst>
        </pc:picChg>
        <pc:picChg chg="del">
          <ac:chgData name="Ankita, Sonali" userId="55f92cfa-c9c9-4fd8-b478-e069f768bd88" providerId="ADAL" clId="{C7B515AD-BEAE-4980-8082-C6B0227CA85E}" dt="2023-06-06T04:09:32.087" v="391" actId="478"/>
          <ac:picMkLst>
            <pc:docMk/>
            <pc:sldMk cId="3044032798" sldId="262"/>
            <ac:picMk id="5" creationId="{4ED2B0AE-4D3B-4F9B-8D90-AF50235306A1}"/>
          </ac:picMkLst>
        </pc:picChg>
        <pc:cxnChg chg="add mod">
          <ac:chgData name="Ankita, Sonali" userId="55f92cfa-c9c9-4fd8-b478-e069f768bd88" providerId="ADAL" clId="{C7B515AD-BEAE-4980-8082-C6B0227CA85E}" dt="2023-06-06T04:20:03.421" v="504" actId="1037"/>
          <ac:cxnSpMkLst>
            <pc:docMk/>
            <pc:sldMk cId="3044032798" sldId="262"/>
            <ac:cxnSpMk id="17" creationId="{BE93F027-578E-4569-A0CE-E45CE6F5161C}"/>
          </ac:cxnSpMkLst>
        </pc:cxnChg>
        <pc:cxnChg chg="add mod">
          <ac:chgData name="Ankita, Sonali" userId="55f92cfa-c9c9-4fd8-b478-e069f768bd88" providerId="ADAL" clId="{C7B515AD-BEAE-4980-8082-C6B0227CA85E}" dt="2023-06-06T04:20:03.421" v="504" actId="1037"/>
          <ac:cxnSpMkLst>
            <pc:docMk/>
            <pc:sldMk cId="3044032798" sldId="262"/>
            <ac:cxnSpMk id="21" creationId="{F1920707-3AD6-45FA-816B-9FD3FF6E0D77}"/>
          </ac:cxnSpMkLst>
        </pc:cxnChg>
      </pc:sldChg>
      <pc:sldChg chg="addSp delSp modSp add mod">
        <pc:chgData name="Ankita, Sonali" userId="55f92cfa-c9c9-4fd8-b478-e069f768bd88" providerId="ADAL" clId="{C7B515AD-BEAE-4980-8082-C6B0227CA85E}" dt="2023-06-06T06:49:22.867" v="652" actId="1076"/>
        <pc:sldMkLst>
          <pc:docMk/>
          <pc:sldMk cId="3293158881" sldId="263"/>
        </pc:sldMkLst>
        <pc:spChg chg="mod">
          <ac:chgData name="Ankita, Sonali" userId="55f92cfa-c9c9-4fd8-b478-e069f768bd88" providerId="ADAL" clId="{C7B515AD-BEAE-4980-8082-C6B0227CA85E}" dt="2023-06-06T06:49:22.867" v="652" actId="1076"/>
          <ac:spMkLst>
            <pc:docMk/>
            <pc:sldMk cId="3293158881" sldId="263"/>
            <ac:spMk id="6" creationId="{3275A819-A5A4-4D3B-B364-2079366407A3}"/>
          </ac:spMkLst>
        </pc:spChg>
        <pc:spChg chg="del">
          <ac:chgData name="Ankita, Sonali" userId="55f92cfa-c9c9-4fd8-b478-e069f768bd88" providerId="ADAL" clId="{C7B515AD-BEAE-4980-8082-C6B0227CA85E}" dt="2023-06-06T06:47:24.566" v="547" actId="478"/>
          <ac:spMkLst>
            <pc:docMk/>
            <pc:sldMk cId="3293158881" sldId="263"/>
            <ac:spMk id="8" creationId="{92E38230-B528-4814-9C14-AE8CDBB99F2F}"/>
          </ac:spMkLst>
        </pc:spChg>
        <pc:spChg chg="mod">
          <ac:chgData name="Ankita, Sonali" userId="55f92cfa-c9c9-4fd8-b478-e069f768bd88" providerId="ADAL" clId="{C7B515AD-BEAE-4980-8082-C6B0227CA85E}" dt="2023-06-06T06:48:20.333" v="643" actId="20577"/>
          <ac:spMkLst>
            <pc:docMk/>
            <pc:sldMk cId="3293158881" sldId="263"/>
            <ac:spMk id="11" creationId="{8F42A786-C2D2-4BAF-B297-B0060BCB4B35}"/>
          </ac:spMkLst>
        </pc:spChg>
        <pc:spChg chg="del">
          <ac:chgData name="Ankita, Sonali" userId="55f92cfa-c9c9-4fd8-b478-e069f768bd88" providerId="ADAL" clId="{C7B515AD-BEAE-4980-8082-C6B0227CA85E}" dt="2023-06-06T06:47:14.189" v="546" actId="478"/>
          <ac:spMkLst>
            <pc:docMk/>
            <pc:sldMk cId="3293158881" sldId="263"/>
            <ac:spMk id="16" creationId="{070B75B9-EE76-4801-B166-A5729474D3CE}"/>
          </ac:spMkLst>
        </pc:spChg>
        <pc:spChg chg="del">
          <ac:chgData name="Ankita, Sonali" userId="55f92cfa-c9c9-4fd8-b478-e069f768bd88" providerId="ADAL" clId="{C7B515AD-BEAE-4980-8082-C6B0227CA85E}" dt="2023-06-06T06:47:14.189" v="546" actId="478"/>
          <ac:spMkLst>
            <pc:docMk/>
            <pc:sldMk cId="3293158881" sldId="263"/>
            <ac:spMk id="19" creationId="{04ABC09B-86AF-4879-98D3-07D43D444F58}"/>
          </ac:spMkLst>
        </pc:spChg>
        <pc:spChg chg="del">
          <ac:chgData name="Ankita, Sonali" userId="55f92cfa-c9c9-4fd8-b478-e069f768bd88" providerId="ADAL" clId="{C7B515AD-BEAE-4980-8082-C6B0227CA85E}" dt="2023-06-06T06:47:14.189" v="546" actId="478"/>
          <ac:spMkLst>
            <pc:docMk/>
            <pc:sldMk cId="3293158881" sldId="263"/>
            <ac:spMk id="20" creationId="{14011F35-AB2B-4614-8FD6-EE8273B30140}"/>
          </ac:spMkLst>
        </pc:spChg>
        <pc:spChg chg="del">
          <ac:chgData name="Ankita, Sonali" userId="55f92cfa-c9c9-4fd8-b478-e069f768bd88" providerId="ADAL" clId="{C7B515AD-BEAE-4980-8082-C6B0227CA85E}" dt="2023-06-06T06:47:14.189" v="546" actId="478"/>
          <ac:spMkLst>
            <pc:docMk/>
            <pc:sldMk cId="3293158881" sldId="263"/>
            <ac:spMk id="22" creationId="{99D7F5D3-8FC7-4FF8-B589-3A265E047032}"/>
          </ac:spMkLst>
        </pc:spChg>
        <pc:picChg chg="del">
          <ac:chgData name="Ankita, Sonali" userId="55f92cfa-c9c9-4fd8-b478-e069f768bd88" providerId="ADAL" clId="{C7B515AD-BEAE-4980-8082-C6B0227CA85E}" dt="2023-06-06T06:47:08.966" v="545" actId="478"/>
          <ac:picMkLst>
            <pc:docMk/>
            <pc:sldMk cId="3293158881" sldId="263"/>
            <ac:picMk id="3" creationId="{8492F257-E21D-495F-AC0D-E2CFAC497163}"/>
          </ac:picMkLst>
        </pc:picChg>
        <pc:picChg chg="add mod">
          <ac:chgData name="Ankita, Sonali" userId="55f92cfa-c9c9-4fd8-b478-e069f768bd88" providerId="ADAL" clId="{C7B515AD-BEAE-4980-8082-C6B0227CA85E}" dt="2023-06-06T06:48:36.383" v="645" actId="1076"/>
          <ac:picMkLst>
            <pc:docMk/>
            <pc:sldMk cId="3293158881" sldId="263"/>
            <ac:picMk id="4" creationId="{45291B55-0327-42B4-9566-BCA323178F2B}"/>
          </ac:picMkLst>
        </pc:picChg>
        <pc:cxnChg chg="del">
          <ac:chgData name="Ankita, Sonali" userId="55f92cfa-c9c9-4fd8-b478-e069f768bd88" providerId="ADAL" clId="{C7B515AD-BEAE-4980-8082-C6B0227CA85E}" dt="2023-06-06T06:47:24.566" v="547" actId="478"/>
          <ac:cxnSpMkLst>
            <pc:docMk/>
            <pc:sldMk cId="3293158881" sldId="263"/>
            <ac:cxnSpMk id="17" creationId="{BE93F027-578E-4569-A0CE-E45CE6F5161C}"/>
          </ac:cxnSpMkLst>
        </pc:cxnChg>
        <pc:cxnChg chg="del">
          <ac:chgData name="Ankita, Sonali" userId="55f92cfa-c9c9-4fd8-b478-e069f768bd88" providerId="ADAL" clId="{C7B515AD-BEAE-4980-8082-C6B0227CA85E}" dt="2023-06-06T06:47:24.566" v="547" actId="478"/>
          <ac:cxnSpMkLst>
            <pc:docMk/>
            <pc:sldMk cId="3293158881" sldId="263"/>
            <ac:cxnSpMk id="21" creationId="{F1920707-3AD6-45FA-816B-9FD3FF6E0D77}"/>
          </ac:cxnSpMkLst>
        </pc:cxnChg>
      </pc:sldChg>
      <pc:sldChg chg="addSp delSp modSp add mod">
        <pc:chgData name="Ankita, Sonali" userId="55f92cfa-c9c9-4fd8-b478-e069f768bd88" providerId="ADAL" clId="{C7B515AD-BEAE-4980-8082-C6B0227CA85E}" dt="2023-06-06T06:53:02.237" v="832" actId="1076"/>
        <pc:sldMkLst>
          <pc:docMk/>
          <pc:sldMk cId="4152376627" sldId="264"/>
        </pc:sldMkLst>
        <pc:spChg chg="mod">
          <ac:chgData name="Ankita, Sonali" userId="55f92cfa-c9c9-4fd8-b478-e069f768bd88" providerId="ADAL" clId="{C7B515AD-BEAE-4980-8082-C6B0227CA85E}" dt="2023-06-06T06:49:31.045" v="655" actId="20577"/>
          <ac:spMkLst>
            <pc:docMk/>
            <pc:sldMk cId="4152376627" sldId="264"/>
            <ac:spMk id="6" creationId="{3275A819-A5A4-4D3B-B364-2079366407A3}"/>
          </ac:spMkLst>
        </pc:spChg>
        <pc:spChg chg="mod">
          <ac:chgData name="Ankita, Sonali" userId="55f92cfa-c9c9-4fd8-b478-e069f768bd88" providerId="ADAL" clId="{C7B515AD-BEAE-4980-8082-C6B0227CA85E}" dt="2023-06-06T06:52:26.668" v="829" actId="313"/>
          <ac:spMkLst>
            <pc:docMk/>
            <pc:sldMk cId="4152376627" sldId="264"/>
            <ac:spMk id="11" creationId="{8F42A786-C2D2-4BAF-B297-B0060BCB4B35}"/>
          </ac:spMkLst>
        </pc:spChg>
        <pc:picChg chg="add mod">
          <ac:chgData name="Ankita, Sonali" userId="55f92cfa-c9c9-4fd8-b478-e069f768bd88" providerId="ADAL" clId="{C7B515AD-BEAE-4980-8082-C6B0227CA85E}" dt="2023-06-06T06:53:02.237" v="832" actId="1076"/>
          <ac:picMkLst>
            <pc:docMk/>
            <pc:sldMk cId="4152376627" sldId="264"/>
            <ac:picMk id="3" creationId="{89384476-3F92-4CEE-81FD-BA1352A61A90}"/>
          </ac:picMkLst>
        </pc:picChg>
        <pc:picChg chg="del">
          <ac:chgData name="Ankita, Sonali" userId="55f92cfa-c9c9-4fd8-b478-e069f768bd88" providerId="ADAL" clId="{C7B515AD-BEAE-4980-8082-C6B0227CA85E}" dt="2023-06-06T06:52:31.132" v="830" actId="478"/>
          <ac:picMkLst>
            <pc:docMk/>
            <pc:sldMk cId="4152376627" sldId="264"/>
            <ac:picMk id="4" creationId="{45291B55-0327-42B4-9566-BCA323178F2B}"/>
          </ac:picMkLst>
        </pc:picChg>
      </pc:sldChg>
      <pc:sldChg chg="addSp delSp modSp add mod">
        <pc:chgData name="Ankita, Sonali" userId="55f92cfa-c9c9-4fd8-b478-e069f768bd88" providerId="ADAL" clId="{C7B515AD-BEAE-4980-8082-C6B0227CA85E}" dt="2023-06-06T06:56:32.451" v="944" actId="20577"/>
        <pc:sldMkLst>
          <pc:docMk/>
          <pc:sldMk cId="2223792995" sldId="265"/>
        </pc:sldMkLst>
        <pc:spChg chg="mod">
          <ac:chgData name="Ankita, Sonali" userId="55f92cfa-c9c9-4fd8-b478-e069f768bd88" providerId="ADAL" clId="{C7B515AD-BEAE-4980-8082-C6B0227CA85E}" dt="2023-06-06T06:56:32.451" v="944" actId="20577"/>
          <ac:spMkLst>
            <pc:docMk/>
            <pc:sldMk cId="2223792995" sldId="265"/>
            <ac:spMk id="6" creationId="{3275A819-A5A4-4D3B-B364-2079366407A3}"/>
          </ac:spMkLst>
        </pc:spChg>
        <pc:spChg chg="mod">
          <ac:chgData name="Ankita, Sonali" userId="55f92cfa-c9c9-4fd8-b478-e069f768bd88" providerId="ADAL" clId="{C7B515AD-BEAE-4980-8082-C6B0227CA85E}" dt="2023-06-06T06:54:47.266" v="931" actId="20577"/>
          <ac:spMkLst>
            <pc:docMk/>
            <pc:sldMk cId="2223792995" sldId="265"/>
            <ac:spMk id="11" creationId="{8F42A786-C2D2-4BAF-B297-B0060BCB4B35}"/>
          </ac:spMkLst>
        </pc:spChg>
        <pc:picChg chg="add del mod">
          <ac:chgData name="Ankita, Sonali" userId="55f92cfa-c9c9-4fd8-b478-e069f768bd88" providerId="ADAL" clId="{C7B515AD-BEAE-4980-8082-C6B0227CA85E}" dt="2023-06-06T06:55:30.574" v="936" actId="22"/>
          <ac:picMkLst>
            <pc:docMk/>
            <pc:sldMk cId="2223792995" sldId="265"/>
            <ac:picMk id="3" creationId="{FC83F5B3-EF08-46CB-AD34-27776C53272D}"/>
          </ac:picMkLst>
        </pc:picChg>
        <pc:picChg chg="del">
          <ac:chgData name="Ankita, Sonali" userId="55f92cfa-c9c9-4fd8-b478-e069f768bd88" providerId="ADAL" clId="{C7B515AD-BEAE-4980-8082-C6B0227CA85E}" dt="2023-06-06T06:54:58.022" v="932" actId="478"/>
          <ac:picMkLst>
            <pc:docMk/>
            <pc:sldMk cId="2223792995" sldId="265"/>
            <ac:picMk id="4" creationId="{45291B55-0327-42B4-9566-BCA323178F2B}"/>
          </ac:picMkLst>
        </pc:picChg>
        <pc:picChg chg="add mod">
          <ac:chgData name="Ankita, Sonali" userId="55f92cfa-c9c9-4fd8-b478-e069f768bd88" providerId="ADAL" clId="{C7B515AD-BEAE-4980-8082-C6B0227CA85E}" dt="2023-06-06T06:55:54.012" v="938" actId="1076"/>
          <ac:picMkLst>
            <pc:docMk/>
            <pc:sldMk cId="2223792995" sldId="265"/>
            <ac:picMk id="8" creationId="{99334054-0807-4835-AE9C-928BA656638C}"/>
          </ac:picMkLst>
        </pc:picChg>
      </pc:sldChg>
      <pc:sldChg chg="addSp delSp modSp add mod">
        <pc:chgData name="Ankita, Sonali" userId="55f92cfa-c9c9-4fd8-b478-e069f768bd88" providerId="ADAL" clId="{C7B515AD-BEAE-4980-8082-C6B0227CA85E}" dt="2023-06-06T07:02:16.758" v="1103" actId="1076"/>
        <pc:sldMkLst>
          <pc:docMk/>
          <pc:sldMk cId="2043933217" sldId="266"/>
        </pc:sldMkLst>
        <pc:spChg chg="mod">
          <ac:chgData name="Ankita, Sonali" userId="55f92cfa-c9c9-4fd8-b478-e069f768bd88" providerId="ADAL" clId="{C7B515AD-BEAE-4980-8082-C6B0227CA85E}" dt="2023-06-06T07:00:48.547" v="959" actId="1076"/>
          <ac:spMkLst>
            <pc:docMk/>
            <pc:sldMk cId="2043933217" sldId="266"/>
            <ac:spMk id="6" creationId="{3275A819-A5A4-4D3B-B364-2079366407A3}"/>
          </ac:spMkLst>
        </pc:spChg>
        <pc:spChg chg="mod">
          <ac:chgData name="Ankita, Sonali" userId="55f92cfa-c9c9-4fd8-b478-e069f768bd88" providerId="ADAL" clId="{C7B515AD-BEAE-4980-8082-C6B0227CA85E}" dt="2023-06-06T07:01:52.209" v="1100" actId="20577"/>
          <ac:spMkLst>
            <pc:docMk/>
            <pc:sldMk cId="2043933217" sldId="266"/>
            <ac:spMk id="11" creationId="{8F42A786-C2D2-4BAF-B297-B0060BCB4B35}"/>
          </ac:spMkLst>
        </pc:spChg>
        <pc:picChg chg="add mod">
          <ac:chgData name="Ankita, Sonali" userId="55f92cfa-c9c9-4fd8-b478-e069f768bd88" providerId="ADAL" clId="{C7B515AD-BEAE-4980-8082-C6B0227CA85E}" dt="2023-06-06T07:02:16.758" v="1103" actId="1076"/>
          <ac:picMkLst>
            <pc:docMk/>
            <pc:sldMk cId="2043933217" sldId="266"/>
            <ac:picMk id="3" creationId="{D5F7F647-1EC5-41C5-8EE4-B2548502F025}"/>
          </ac:picMkLst>
        </pc:picChg>
        <pc:picChg chg="del">
          <ac:chgData name="Ankita, Sonali" userId="55f92cfa-c9c9-4fd8-b478-e069f768bd88" providerId="ADAL" clId="{C7B515AD-BEAE-4980-8082-C6B0227CA85E}" dt="2023-06-06T07:00:51.237" v="960" actId="478"/>
          <ac:picMkLst>
            <pc:docMk/>
            <pc:sldMk cId="2043933217" sldId="266"/>
            <ac:picMk id="8" creationId="{99334054-0807-4835-AE9C-928BA656638C}"/>
          </ac:picMkLst>
        </pc:picChg>
      </pc:sldChg>
      <pc:sldChg chg="addSp delSp modSp add mod">
        <pc:chgData name="Ankita, Sonali" userId="55f92cfa-c9c9-4fd8-b478-e069f768bd88" providerId="ADAL" clId="{C7B515AD-BEAE-4980-8082-C6B0227CA85E}" dt="2023-06-06T07:04:38.420" v="1241" actId="20577"/>
        <pc:sldMkLst>
          <pc:docMk/>
          <pc:sldMk cId="1723828999" sldId="267"/>
        </pc:sldMkLst>
        <pc:spChg chg="mod">
          <ac:chgData name="Ankita, Sonali" userId="55f92cfa-c9c9-4fd8-b478-e069f768bd88" providerId="ADAL" clId="{C7B515AD-BEAE-4980-8082-C6B0227CA85E}" dt="2023-06-06T07:04:38.420" v="1241" actId="20577"/>
          <ac:spMkLst>
            <pc:docMk/>
            <pc:sldMk cId="1723828999" sldId="267"/>
            <ac:spMk id="6" creationId="{3275A819-A5A4-4D3B-B364-2079366407A3}"/>
          </ac:spMkLst>
        </pc:spChg>
        <pc:spChg chg="mod">
          <ac:chgData name="Ankita, Sonali" userId="55f92cfa-c9c9-4fd8-b478-e069f768bd88" providerId="ADAL" clId="{C7B515AD-BEAE-4980-8082-C6B0227CA85E}" dt="2023-06-06T07:04:06.045" v="1237" actId="20577"/>
          <ac:spMkLst>
            <pc:docMk/>
            <pc:sldMk cId="1723828999" sldId="267"/>
            <ac:spMk id="11" creationId="{8F42A786-C2D2-4BAF-B297-B0060BCB4B35}"/>
          </ac:spMkLst>
        </pc:spChg>
        <pc:picChg chg="del">
          <ac:chgData name="Ankita, Sonali" userId="55f92cfa-c9c9-4fd8-b478-e069f768bd88" providerId="ADAL" clId="{C7B515AD-BEAE-4980-8082-C6B0227CA85E}" dt="2023-06-06T07:04:09.946" v="1238" actId="478"/>
          <ac:picMkLst>
            <pc:docMk/>
            <pc:sldMk cId="1723828999" sldId="267"/>
            <ac:picMk id="3" creationId="{D5F7F647-1EC5-41C5-8EE4-B2548502F025}"/>
          </ac:picMkLst>
        </pc:picChg>
        <pc:picChg chg="add mod">
          <ac:chgData name="Ankita, Sonali" userId="55f92cfa-c9c9-4fd8-b478-e069f768bd88" providerId="ADAL" clId="{C7B515AD-BEAE-4980-8082-C6B0227CA85E}" dt="2023-06-06T07:04:31.140" v="1240" actId="1076"/>
          <ac:picMkLst>
            <pc:docMk/>
            <pc:sldMk cId="1723828999" sldId="267"/>
            <ac:picMk id="4" creationId="{4021CCE9-D095-48FD-931E-E07BB0C27544}"/>
          </ac:picMkLst>
        </pc:picChg>
      </pc:sldChg>
      <pc:sldChg chg="addSp delSp modSp add mod">
        <pc:chgData name="Ankita, Sonali" userId="55f92cfa-c9c9-4fd8-b478-e069f768bd88" providerId="ADAL" clId="{C7B515AD-BEAE-4980-8082-C6B0227CA85E}" dt="2023-06-06T07:49:27.978" v="1983" actId="1076"/>
        <pc:sldMkLst>
          <pc:docMk/>
          <pc:sldMk cId="2563059011" sldId="268"/>
        </pc:sldMkLst>
        <pc:spChg chg="mod">
          <ac:chgData name="Ankita, Sonali" userId="55f92cfa-c9c9-4fd8-b478-e069f768bd88" providerId="ADAL" clId="{C7B515AD-BEAE-4980-8082-C6B0227CA85E}" dt="2023-06-06T07:05:39.147" v="1249" actId="20577"/>
          <ac:spMkLst>
            <pc:docMk/>
            <pc:sldMk cId="2563059011" sldId="268"/>
            <ac:spMk id="6" creationId="{3275A819-A5A4-4D3B-B364-2079366407A3}"/>
          </ac:spMkLst>
        </pc:spChg>
        <pc:spChg chg="mod">
          <ac:chgData name="Ankita, Sonali" userId="55f92cfa-c9c9-4fd8-b478-e069f768bd88" providerId="ADAL" clId="{C7B515AD-BEAE-4980-8082-C6B0227CA85E}" dt="2023-06-06T07:49:27.978" v="1983" actId="1076"/>
          <ac:spMkLst>
            <pc:docMk/>
            <pc:sldMk cId="2563059011" sldId="268"/>
            <ac:spMk id="11" creationId="{8F42A786-C2D2-4BAF-B297-B0060BCB4B35}"/>
          </ac:spMkLst>
        </pc:spChg>
        <pc:picChg chg="add mod">
          <ac:chgData name="Ankita, Sonali" userId="55f92cfa-c9c9-4fd8-b478-e069f768bd88" providerId="ADAL" clId="{C7B515AD-BEAE-4980-8082-C6B0227CA85E}" dt="2023-06-06T07:06:16.163" v="1299" actId="1076"/>
          <ac:picMkLst>
            <pc:docMk/>
            <pc:sldMk cId="2563059011" sldId="268"/>
            <ac:picMk id="3" creationId="{96A1EE42-CEB6-4E87-8105-AFB9CBFD46E4}"/>
          </ac:picMkLst>
        </pc:picChg>
        <pc:picChg chg="del">
          <ac:chgData name="Ankita, Sonali" userId="55f92cfa-c9c9-4fd8-b478-e069f768bd88" providerId="ADAL" clId="{C7B515AD-BEAE-4980-8082-C6B0227CA85E}" dt="2023-06-06T07:05:41.417" v="1250" actId="478"/>
          <ac:picMkLst>
            <pc:docMk/>
            <pc:sldMk cId="2563059011" sldId="268"/>
            <ac:picMk id="4" creationId="{4021CCE9-D095-48FD-931E-E07BB0C27544}"/>
          </ac:picMkLst>
        </pc:picChg>
      </pc:sldChg>
      <pc:sldChg chg="addSp delSp modSp add mod">
        <pc:chgData name="Ankita, Sonali" userId="55f92cfa-c9c9-4fd8-b478-e069f768bd88" providerId="ADAL" clId="{C7B515AD-BEAE-4980-8082-C6B0227CA85E}" dt="2023-06-06T07:51:30.333" v="2070" actId="108"/>
        <pc:sldMkLst>
          <pc:docMk/>
          <pc:sldMk cId="2428380467" sldId="269"/>
        </pc:sldMkLst>
        <pc:spChg chg="mod">
          <ac:chgData name="Ankita, Sonali" userId="55f92cfa-c9c9-4fd8-b478-e069f768bd88" providerId="ADAL" clId="{C7B515AD-BEAE-4980-8082-C6B0227CA85E}" dt="2023-06-06T07:07:53.151" v="1328" actId="20577"/>
          <ac:spMkLst>
            <pc:docMk/>
            <pc:sldMk cId="2428380467" sldId="269"/>
            <ac:spMk id="6" creationId="{3275A819-A5A4-4D3B-B364-2079366407A3}"/>
          </ac:spMkLst>
        </pc:spChg>
        <pc:spChg chg="mod">
          <ac:chgData name="Ankita, Sonali" userId="55f92cfa-c9c9-4fd8-b478-e069f768bd88" providerId="ADAL" clId="{C7B515AD-BEAE-4980-8082-C6B0227CA85E}" dt="2023-06-06T07:21:57.968" v="1532" actId="20577"/>
          <ac:spMkLst>
            <pc:docMk/>
            <pc:sldMk cId="2428380467" sldId="269"/>
            <ac:spMk id="8" creationId="{92E38230-B528-4814-9C14-AE8CDBB99F2F}"/>
          </ac:spMkLst>
        </pc:spChg>
        <pc:spChg chg="del">
          <ac:chgData name="Ankita, Sonali" userId="55f92cfa-c9c9-4fd8-b478-e069f768bd88" providerId="ADAL" clId="{C7B515AD-BEAE-4980-8082-C6B0227CA85E}" dt="2023-06-06T07:08:29.823" v="1331" actId="478"/>
          <ac:spMkLst>
            <pc:docMk/>
            <pc:sldMk cId="2428380467" sldId="269"/>
            <ac:spMk id="9" creationId="{26251DB3-E5BC-422E-8E37-B73C111D9A4E}"/>
          </ac:spMkLst>
        </pc:spChg>
        <pc:spChg chg="del">
          <ac:chgData name="Ankita, Sonali" userId="55f92cfa-c9c9-4fd8-b478-e069f768bd88" providerId="ADAL" clId="{C7B515AD-BEAE-4980-8082-C6B0227CA85E}" dt="2023-06-06T07:08:35.932" v="1333" actId="478"/>
          <ac:spMkLst>
            <pc:docMk/>
            <pc:sldMk cId="2428380467" sldId="269"/>
            <ac:spMk id="10" creationId="{51478B12-0FCE-4CDE-8649-96BC1F64A810}"/>
          </ac:spMkLst>
        </pc:spChg>
        <pc:spChg chg="del">
          <ac:chgData name="Ankita, Sonali" userId="55f92cfa-c9c9-4fd8-b478-e069f768bd88" providerId="ADAL" clId="{C7B515AD-BEAE-4980-8082-C6B0227CA85E}" dt="2023-06-06T07:08:23.001" v="1329" actId="478"/>
          <ac:spMkLst>
            <pc:docMk/>
            <pc:sldMk cId="2428380467" sldId="269"/>
            <ac:spMk id="11" creationId="{8F42A786-C2D2-4BAF-B297-B0060BCB4B35}"/>
          </ac:spMkLst>
        </pc:spChg>
        <pc:spChg chg="del">
          <ac:chgData name="Ankita, Sonali" userId="55f92cfa-c9c9-4fd8-b478-e069f768bd88" providerId="ADAL" clId="{C7B515AD-BEAE-4980-8082-C6B0227CA85E}" dt="2023-06-06T07:08:29.823" v="1331" actId="478"/>
          <ac:spMkLst>
            <pc:docMk/>
            <pc:sldMk cId="2428380467" sldId="269"/>
            <ac:spMk id="12" creationId="{BE3A483B-21D7-4579-B4E8-9C048CFFA1D6}"/>
          </ac:spMkLst>
        </pc:spChg>
        <pc:spChg chg="del">
          <ac:chgData name="Ankita, Sonali" userId="55f92cfa-c9c9-4fd8-b478-e069f768bd88" providerId="ADAL" clId="{C7B515AD-BEAE-4980-8082-C6B0227CA85E}" dt="2023-06-06T07:08:32.897" v="1332" actId="478"/>
          <ac:spMkLst>
            <pc:docMk/>
            <pc:sldMk cId="2428380467" sldId="269"/>
            <ac:spMk id="13" creationId="{301702E3-6D26-4675-9C1C-FE3B358D3D89}"/>
          </ac:spMkLst>
        </pc:spChg>
        <pc:spChg chg="add mod">
          <ac:chgData name="Ankita, Sonali" userId="55f92cfa-c9c9-4fd8-b478-e069f768bd88" providerId="ADAL" clId="{C7B515AD-BEAE-4980-8082-C6B0227CA85E}" dt="2023-06-06T07:45:55.726" v="1910" actId="1037"/>
          <ac:spMkLst>
            <pc:docMk/>
            <pc:sldMk cId="2428380467" sldId="269"/>
            <ac:spMk id="16" creationId="{4C03D05D-3C6B-4AE1-842E-49C821E8FE77}"/>
          </ac:spMkLst>
        </pc:spChg>
        <pc:spChg chg="add mod">
          <ac:chgData name="Ankita, Sonali" userId="55f92cfa-c9c9-4fd8-b478-e069f768bd88" providerId="ADAL" clId="{C7B515AD-BEAE-4980-8082-C6B0227CA85E}" dt="2023-06-06T07:45:59.933" v="1919" actId="1038"/>
          <ac:spMkLst>
            <pc:docMk/>
            <pc:sldMk cId="2428380467" sldId="269"/>
            <ac:spMk id="18" creationId="{AEBBC3B4-96B9-46B6-999C-43F53E9C1DAA}"/>
          </ac:spMkLst>
        </pc:spChg>
        <pc:spChg chg="add mod">
          <ac:chgData name="Ankita, Sonali" userId="55f92cfa-c9c9-4fd8-b478-e069f768bd88" providerId="ADAL" clId="{C7B515AD-BEAE-4980-8082-C6B0227CA85E}" dt="2023-06-06T07:46:15.754" v="1935" actId="14100"/>
          <ac:spMkLst>
            <pc:docMk/>
            <pc:sldMk cId="2428380467" sldId="269"/>
            <ac:spMk id="19" creationId="{6C3E9693-6788-4304-A4D7-B500B4FC7C0A}"/>
          </ac:spMkLst>
        </pc:spChg>
        <pc:spChg chg="add mod ord">
          <ac:chgData name="Ankita, Sonali" userId="55f92cfa-c9c9-4fd8-b478-e069f768bd88" providerId="ADAL" clId="{C7B515AD-BEAE-4980-8082-C6B0227CA85E}" dt="2023-06-06T07:51:18.845" v="2067" actId="14861"/>
          <ac:spMkLst>
            <pc:docMk/>
            <pc:sldMk cId="2428380467" sldId="269"/>
            <ac:spMk id="24" creationId="{26C6D474-FA9B-4762-AFC4-D1E448BB34F2}"/>
          </ac:spMkLst>
        </pc:spChg>
        <pc:spChg chg="add mod ord">
          <ac:chgData name="Ankita, Sonali" userId="55f92cfa-c9c9-4fd8-b478-e069f768bd88" providerId="ADAL" clId="{C7B515AD-BEAE-4980-8082-C6B0227CA85E}" dt="2023-06-06T07:51:24.102" v="2068" actId="108"/>
          <ac:spMkLst>
            <pc:docMk/>
            <pc:sldMk cId="2428380467" sldId="269"/>
            <ac:spMk id="25" creationId="{2A877957-8037-4141-BA5D-BE9CB8BCEBAD}"/>
          </ac:spMkLst>
        </pc:spChg>
        <pc:spChg chg="add mod ord">
          <ac:chgData name="Ankita, Sonali" userId="55f92cfa-c9c9-4fd8-b478-e069f768bd88" providerId="ADAL" clId="{C7B515AD-BEAE-4980-8082-C6B0227CA85E}" dt="2023-06-06T07:51:26.889" v="2069" actId="108"/>
          <ac:spMkLst>
            <pc:docMk/>
            <pc:sldMk cId="2428380467" sldId="269"/>
            <ac:spMk id="26" creationId="{C83BB23C-E6EE-4CC0-AA50-64A1EBE4059E}"/>
          </ac:spMkLst>
        </pc:spChg>
        <pc:spChg chg="add mod ord">
          <ac:chgData name="Ankita, Sonali" userId="55f92cfa-c9c9-4fd8-b478-e069f768bd88" providerId="ADAL" clId="{C7B515AD-BEAE-4980-8082-C6B0227CA85E}" dt="2023-06-06T07:51:30.333" v="2070" actId="108"/>
          <ac:spMkLst>
            <pc:docMk/>
            <pc:sldMk cId="2428380467" sldId="269"/>
            <ac:spMk id="27" creationId="{321E50DC-905C-43B8-BDE7-C8E2422D09F0}"/>
          </ac:spMkLst>
        </pc:spChg>
        <pc:picChg chg="add mod">
          <ac:chgData name="Ankita, Sonali" userId="55f92cfa-c9c9-4fd8-b478-e069f768bd88" providerId="ADAL" clId="{C7B515AD-BEAE-4980-8082-C6B0227CA85E}" dt="2023-06-06T07:10:45.278" v="1530" actId="1076"/>
          <ac:picMkLst>
            <pc:docMk/>
            <pc:sldMk cId="2428380467" sldId="269"/>
            <ac:picMk id="3" creationId="{0F263E1F-FD6F-45A7-8FE5-5D075B4ED231}"/>
          </ac:picMkLst>
        </pc:picChg>
        <pc:picChg chg="del">
          <ac:chgData name="Ankita, Sonali" userId="55f92cfa-c9c9-4fd8-b478-e069f768bd88" providerId="ADAL" clId="{C7B515AD-BEAE-4980-8082-C6B0227CA85E}" dt="2023-06-06T07:08:24.769" v="1330" actId="478"/>
          <ac:picMkLst>
            <pc:docMk/>
            <pc:sldMk cId="2428380467" sldId="269"/>
            <ac:picMk id="5" creationId="{4ED2B0AE-4D3B-4F9B-8D90-AF50235306A1}"/>
          </ac:picMkLst>
        </pc:picChg>
        <pc:picChg chg="add mod">
          <ac:chgData name="Ankita, Sonali" userId="55f92cfa-c9c9-4fd8-b478-e069f768bd88" providerId="ADAL" clId="{C7B515AD-BEAE-4980-8082-C6B0227CA85E}" dt="2023-06-06T07:45:55.726" v="1910" actId="1037"/>
          <ac:picMkLst>
            <pc:docMk/>
            <pc:sldMk cId="2428380467" sldId="269"/>
            <ac:picMk id="17" creationId="{7B71E3CF-9199-4D3E-AF8E-EB71597F48FD}"/>
          </ac:picMkLst>
        </pc:picChg>
        <pc:picChg chg="add mod">
          <ac:chgData name="Ankita, Sonali" userId="55f92cfa-c9c9-4fd8-b478-e069f768bd88" providerId="ADAL" clId="{C7B515AD-BEAE-4980-8082-C6B0227CA85E}" dt="2023-06-06T07:45:59.933" v="1919" actId="1038"/>
          <ac:picMkLst>
            <pc:docMk/>
            <pc:sldMk cId="2428380467" sldId="269"/>
            <ac:picMk id="21" creationId="{B32A8B10-05AE-4A1D-9398-47588ADF6C51}"/>
          </ac:picMkLst>
        </pc:picChg>
        <pc:picChg chg="add mod">
          <ac:chgData name="Ankita, Sonali" userId="55f92cfa-c9c9-4fd8-b478-e069f768bd88" providerId="ADAL" clId="{C7B515AD-BEAE-4980-8082-C6B0227CA85E}" dt="2023-06-06T07:46:15.754" v="1935" actId="14100"/>
          <ac:picMkLst>
            <pc:docMk/>
            <pc:sldMk cId="2428380467" sldId="269"/>
            <ac:picMk id="23" creationId="{4FE10749-94CB-4236-AA2F-ADB8C86794EC}"/>
          </ac:picMkLst>
        </pc:picChg>
      </pc:sldChg>
      <pc:sldChg chg="addSp delSp modSp add mod">
        <pc:chgData name="Ankita, Sonali" userId="55f92cfa-c9c9-4fd8-b478-e069f768bd88" providerId="ADAL" clId="{C7B515AD-BEAE-4980-8082-C6B0227CA85E}" dt="2023-06-06T07:47:31.828" v="1961" actId="22"/>
        <pc:sldMkLst>
          <pc:docMk/>
          <pc:sldMk cId="1735902543" sldId="270"/>
        </pc:sldMkLst>
        <pc:spChg chg="mod">
          <ac:chgData name="Ankita, Sonali" userId="55f92cfa-c9c9-4fd8-b478-e069f768bd88" providerId="ADAL" clId="{C7B515AD-BEAE-4980-8082-C6B0227CA85E}" dt="2023-06-06T07:47:20.987" v="1957" actId="20577"/>
          <ac:spMkLst>
            <pc:docMk/>
            <pc:sldMk cId="1735902543" sldId="270"/>
            <ac:spMk id="6" creationId="{3275A819-A5A4-4D3B-B364-2079366407A3}"/>
          </ac:spMkLst>
        </pc:spChg>
        <pc:spChg chg="del mod">
          <ac:chgData name="Ankita, Sonali" userId="55f92cfa-c9c9-4fd8-b478-e069f768bd88" providerId="ADAL" clId="{C7B515AD-BEAE-4980-8082-C6B0227CA85E}" dt="2023-06-06T07:47:27.745" v="1960" actId="478"/>
          <ac:spMkLst>
            <pc:docMk/>
            <pc:sldMk cId="1735902543" sldId="270"/>
            <ac:spMk id="11" creationId="{8F42A786-C2D2-4BAF-B297-B0060BCB4B35}"/>
          </ac:spMkLst>
        </pc:spChg>
        <pc:picChg chg="del">
          <ac:chgData name="Ankita, Sonali" userId="55f92cfa-c9c9-4fd8-b478-e069f768bd88" providerId="ADAL" clId="{C7B515AD-BEAE-4980-8082-C6B0227CA85E}" dt="2023-06-06T07:47:24.242" v="1958" actId="478"/>
          <ac:picMkLst>
            <pc:docMk/>
            <pc:sldMk cId="1735902543" sldId="270"/>
            <ac:picMk id="3" creationId="{96A1EE42-CEB6-4E87-8105-AFB9CBFD46E4}"/>
          </ac:picMkLst>
        </pc:picChg>
        <pc:picChg chg="add">
          <ac:chgData name="Ankita, Sonali" userId="55f92cfa-c9c9-4fd8-b478-e069f768bd88" providerId="ADAL" clId="{C7B515AD-BEAE-4980-8082-C6B0227CA85E}" dt="2023-06-06T07:47:31.828" v="1961" actId="22"/>
          <ac:picMkLst>
            <pc:docMk/>
            <pc:sldMk cId="1735902543" sldId="270"/>
            <ac:picMk id="4" creationId="{082EB0F2-FCC3-44EC-A51A-64F0DD7AA1BB}"/>
          </ac:picMkLst>
        </pc:picChg>
      </pc:sldChg>
      <pc:sldChg chg="addSp delSp modSp add mod">
        <pc:chgData name="Ankita, Sonali" userId="55f92cfa-c9c9-4fd8-b478-e069f768bd88" providerId="ADAL" clId="{C7B515AD-BEAE-4980-8082-C6B0227CA85E}" dt="2023-06-07T04:33:35.851" v="3408" actId="20577"/>
        <pc:sldMkLst>
          <pc:docMk/>
          <pc:sldMk cId="3002369353" sldId="271"/>
        </pc:sldMkLst>
        <pc:spChg chg="add mod ord">
          <ac:chgData name="Ankita, Sonali" userId="55f92cfa-c9c9-4fd8-b478-e069f768bd88" providerId="ADAL" clId="{C7B515AD-BEAE-4980-8082-C6B0227CA85E}" dt="2023-06-06T07:54:50.257" v="2096" actId="1036"/>
          <ac:spMkLst>
            <pc:docMk/>
            <pc:sldMk cId="3002369353" sldId="271"/>
            <ac:spMk id="2" creationId="{2A74985C-240E-4859-BA94-CF21078B992B}"/>
          </ac:spMkLst>
        </pc:spChg>
        <pc:spChg chg="mod">
          <ac:chgData name="Ankita, Sonali" userId="55f92cfa-c9c9-4fd8-b478-e069f768bd88" providerId="ADAL" clId="{C7B515AD-BEAE-4980-8082-C6B0227CA85E}" dt="2023-06-07T04:33:35.851" v="3408" actId="20577"/>
          <ac:spMkLst>
            <pc:docMk/>
            <pc:sldMk cId="3002369353" sldId="271"/>
            <ac:spMk id="6" creationId="{3275A819-A5A4-4D3B-B364-2079366407A3}"/>
          </ac:spMkLst>
        </pc:spChg>
        <pc:spChg chg="add mod">
          <ac:chgData name="Ankita, Sonali" userId="55f92cfa-c9c9-4fd8-b478-e069f768bd88" providerId="ADAL" clId="{C7B515AD-BEAE-4980-8082-C6B0227CA85E}" dt="2023-06-06T07:54:50.257" v="2096" actId="1036"/>
          <ac:spMkLst>
            <pc:docMk/>
            <pc:sldMk cId="3002369353" sldId="271"/>
            <ac:spMk id="8" creationId="{53A43484-6B72-4DD1-82C1-AC5416FE3DC0}"/>
          </ac:spMkLst>
        </pc:spChg>
        <pc:spChg chg="add mod">
          <ac:chgData name="Ankita, Sonali" userId="55f92cfa-c9c9-4fd8-b478-e069f768bd88" providerId="ADAL" clId="{C7B515AD-BEAE-4980-8082-C6B0227CA85E}" dt="2023-06-06T08:02:37.281" v="2468" actId="1036"/>
          <ac:spMkLst>
            <pc:docMk/>
            <pc:sldMk cId="3002369353" sldId="271"/>
            <ac:spMk id="11" creationId="{D8D89898-3FC4-4291-B025-3B213A037BF6}"/>
          </ac:spMkLst>
        </pc:spChg>
        <pc:spChg chg="add mod">
          <ac:chgData name="Ankita, Sonali" userId="55f92cfa-c9c9-4fd8-b478-e069f768bd88" providerId="ADAL" clId="{C7B515AD-BEAE-4980-8082-C6B0227CA85E}" dt="2023-06-06T08:02:37.281" v="2468" actId="1036"/>
          <ac:spMkLst>
            <pc:docMk/>
            <pc:sldMk cId="3002369353" sldId="271"/>
            <ac:spMk id="12" creationId="{FDBEA818-65F6-4EF7-B943-E290C9459E22}"/>
          </ac:spMkLst>
        </pc:spChg>
        <pc:spChg chg="add mod ord">
          <ac:chgData name="Ankita, Sonali" userId="55f92cfa-c9c9-4fd8-b478-e069f768bd88" providerId="ADAL" clId="{C7B515AD-BEAE-4980-8082-C6B0227CA85E}" dt="2023-06-06T08:02:37.281" v="2468" actId="1036"/>
          <ac:spMkLst>
            <pc:docMk/>
            <pc:sldMk cId="3002369353" sldId="271"/>
            <ac:spMk id="13" creationId="{08604389-1AEA-46BA-90C9-97624679F012}"/>
          </ac:spMkLst>
        </pc:spChg>
        <pc:spChg chg="add mod">
          <ac:chgData name="Ankita, Sonali" userId="55f92cfa-c9c9-4fd8-b478-e069f768bd88" providerId="ADAL" clId="{C7B515AD-BEAE-4980-8082-C6B0227CA85E}" dt="2023-06-06T08:02:37.281" v="2468" actId="1036"/>
          <ac:spMkLst>
            <pc:docMk/>
            <pc:sldMk cId="3002369353" sldId="271"/>
            <ac:spMk id="16" creationId="{6E41DC49-0CCE-48BA-916B-7B35E142E9CB}"/>
          </ac:spMkLst>
        </pc:spChg>
        <pc:spChg chg="add del mod">
          <ac:chgData name="Ankita, Sonali" userId="55f92cfa-c9c9-4fd8-b478-e069f768bd88" providerId="ADAL" clId="{C7B515AD-BEAE-4980-8082-C6B0227CA85E}" dt="2023-06-06T08:02:28.594" v="2440" actId="478"/>
          <ac:spMkLst>
            <pc:docMk/>
            <pc:sldMk cId="3002369353" sldId="271"/>
            <ac:spMk id="21" creationId="{855DD1D2-271D-4F72-99E8-AD3FF8E61D43}"/>
          </ac:spMkLst>
        </pc:spChg>
        <pc:picChg chg="del">
          <ac:chgData name="Ankita, Sonali" userId="55f92cfa-c9c9-4fd8-b478-e069f768bd88" providerId="ADAL" clId="{C7B515AD-BEAE-4980-8082-C6B0227CA85E}" dt="2023-06-06T07:49:02.066" v="1981" actId="478"/>
          <ac:picMkLst>
            <pc:docMk/>
            <pc:sldMk cId="3002369353" sldId="271"/>
            <ac:picMk id="4" creationId="{082EB0F2-FCC3-44EC-A51A-64F0DD7AA1BB}"/>
          </ac:picMkLst>
        </pc:picChg>
        <pc:picChg chg="add mod">
          <ac:chgData name="Ankita, Sonali" userId="55f92cfa-c9c9-4fd8-b478-e069f768bd88" providerId="ADAL" clId="{C7B515AD-BEAE-4980-8082-C6B0227CA85E}" dt="2023-06-06T07:54:55.709" v="2097" actId="1076"/>
          <ac:picMkLst>
            <pc:docMk/>
            <pc:sldMk cId="3002369353" sldId="271"/>
            <ac:picMk id="5" creationId="{465EC347-8997-422D-AC6B-AB9F84824445}"/>
          </ac:picMkLst>
        </pc:picChg>
        <pc:picChg chg="add mod ord">
          <ac:chgData name="Ankita, Sonali" userId="55f92cfa-c9c9-4fd8-b478-e069f768bd88" providerId="ADAL" clId="{C7B515AD-BEAE-4980-8082-C6B0227CA85E}" dt="2023-06-06T08:02:37.281" v="2468" actId="1036"/>
          <ac:picMkLst>
            <pc:docMk/>
            <pc:sldMk cId="3002369353" sldId="271"/>
            <ac:picMk id="10" creationId="{AE8E5A8D-2CAA-4253-8F33-F32C880FF34B}"/>
          </ac:picMkLst>
        </pc:picChg>
        <pc:picChg chg="add mod ord">
          <ac:chgData name="Ankita, Sonali" userId="55f92cfa-c9c9-4fd8-b478-e069f768bd88" providerId="ADAL" clId="{C7B515AD-BEAE-4980-8082-C6B0227CA85E}" dt="2023-06-06T08:02:37.281" v="2468" actId="1036"/>
          <ac:picMkLst>
            <pc:docMk/>
            <pc:sldMk cId="3002369353" sldId="271"/>
            <ac:picMk id="18" creationId="{3DB5A298-3CC9-4AB4-AD03-F1EBC36D1561}"/>
          </ac:picMkLst>
        </pc:picChg>
        <pc:picChg chg="add del mod">
          <ac:chgData name="Ankita, Sonali" userId="55f92cfa-c9c9-4fd8-b478-e069f768bd88" providerId="ADAL" clId="{C7B515AD-BEAE-4980-8082-C6B0227CA85E}" dt="2023-06-06T08:02:30.464" v="2441" actId="478"/>
          <ac:picMkLst>
            <pc:docMk/>
            <pc:sldMk cId="3002369353" sldId="271"/>
            <ac:picMk id="20" creationId="{CB6ED7DE-6E25-4CFD-89C1-20A5D40512C6}"/>
          </ac:picMkLst>
        </pc:picChg>
      </pc:sldChg>
      <pc:sldChg chg="addSp delSp modSp add mod">
        <pc:chgData name="Ankita, Sonali" userId="55f92cfa-c9c9-4fd8-b478-e069f768bd88" providerId="ADAL" clId="{C7B515AD-BEAE-4980-8082-C6B0227CA85E}" dt="2023-06-07T11:21:40.257" v="4786" actId="1076"/>
        <pc:sldMkLst>
          <pc:docMk/>
          <pc:sldMk cId="4020365017" sldId="272"/>
        </pc:sldMkLst>
        <pc:spChg chg="mod">
          <ac:chgData name="Ankita, Sonali" userId="55f92cfa-c9c9-4fd8-b478-e069f768bd88" providerId="ADAL" clId="{C7B515AD-BEAE-4980-8082-C6B0227CA85E}" dt="2023-06-07T04:33:40.682" v="3410" actId="20577"/>
          <ac:spMkLst>
            <pc:docMk/>
            <pc:sldMk cId="4020365017" sldId="272"/>
            <ac:spMk id="6" creationId="{3275A819-A5A4-4D3B-B364-2079366407A3}"/>
          </ac:spMkLst>
        </pc:spChg>
        <pc:spChg chg="add mod">
          <ac:chgData name="Ankita, Sonali" userId="55f92cfa-c9c9-4fd8-b478-e069f768bd88" providerId="ADAL" clId="{C7B515AD-BEAE-4980-8082-C6B0227CA85E}" dt="2023-06-07T04:30:49.876" v="3330" actId="1035"/>
          <ac:spMkLst>
            <pc:docMk/>
            <pc:sldMk cId="4020365017" sldId="272"/>
            <ac:spMk id="9" creationId="{ABB2F604-768C-446A-A377-776229A422B5}"/>
          </ac:spMkLst>
        </pc:spChg>
        <pc:spChg chg="mod">
          <ac:chgData name="Ankita, Sonali" userId="55f92cfa-c9c9-4fd8-b478-e069f768bd88" providerId="ADAL" clId="{C7B515AD-BEAE-4980-8082-C6B0227CA85E}" dt="2023-06-07T04:30:49.876" v="3330" actId="1035"/>
          <ac:spMkLst>
            <pc:docMk/>
            <pc:sldMk cId="4020365017" sldId="272"/>
            <ac:spMk id="11" creationId="{D8D89898-3FC4-4291-B025-3B213A037BF6}"/>
          </ac:spMkLst>
        </pc:spChg>
        <pc:spChg chg="mod">
          <ac:chgData name="Ankita, Sonali" userId="55f92cfa-c9c9-4fd8-b478-e069f768bd88" providerId="ADAL" clId="{C7B515AD-BEAE-4980-8082-C6B0227CA85E}" dt="2023-06-07T04:30:49.876" v="3330" actId="1035"/>
          <ac:spMkLst>
            <pc:docMk/>
            <pc:sldMk cId="4020365017" sldId="272"/>
            <ac:spMk id="12" creationId="{FDBEA818-65F6-4EF7-B943-E290C9459E22}"/>
          </ac:spMkLst>
        </pc:spChg>
        <pc:spChg chg="mod">
          <ac:chgData name="Ankita, Sonali" userId="55f92cfa-c9c9-4fd8-b478-e069f768bd88" providerId="ADAL" clId="{C7B515AD-BEAE-4980-8082-C6B0227CA85E}" dt="2023-06-07T04:30:49.876" v="3330" actId="1035"/>
          <ac:spMkLst>
            <pc:docMk/>
            <pc:sldMk cId="4020365017" sldId="272"/>
            <ac:spMk id="13" creationId="{08604389-1AEA-46BA-90C9-97624679F012}"/>
          </ac:spMkLst>
        </pc:spChg>
        <pc:spChg chg="mod">
          <ac:chgData name="Ankita, Sonali" userId="55f92cfa-c9c9-4fd8-b478-e069f768bd88" providerId="ADAL" clId="{C7B515AD-BEAE-4980-8082-C6B0227CA85E}" dt="2023-06-07T11:21:40.257" v="4786" actId="1076"/>
          <ac:spMkLst>
            <pc:docMk/>
            <pc:sldMk cId="4020365017" sldId="272"/>
            <ac:spMk id="14" creationId="{E4135DE9-65E8-40AE-9987-E8B677D37D55}"/>
          </ac:spMkLst>
        </pc:spChg>
        <pc:spChg chg="mod">
          <ac:chgData name="Ankita, Sonali" userId="55f92cfa-c9c9-4fd8-b478-e069f768bd88" providerId="ADAL" clId="{C7B515AD-BEAE-4980-8082-C6B0227CA85E}" dt="2023-06-07T04:30:49.876" v="3330" actId="1035"/>
          <ac:spMkLst>
            <pc:docMk/>
            <pc:sldMk cId="4020365017" sldId="272"/>
            <ac:spMk id="16" creationId="{6E41DC49-0CCE-48BA-916B-7B35E142E9CB}"/>
          </ac:spMkLst>
        </pc:spChg>
        <pc:spChg chg="add mod">
          <ac:chgData name="Ankita, Sonali" userId="55f92cfa-c9c9-4fd8-b478-e069f768bd88" providerId="ADAL" clId="{C7B515AD-BEAE-4980-8082-C6B0227CA85E}" dt="2023-06-07T04:30:16.654" v="3299" actId="1076"/>
          <ac:spMkLst>
            <pc:docMk/>
            <pc:sldMk cId="4020365017" sldId="272"/>
            <ac:spMk id="24" creationId="{24272A13-DB68-4817-B191-338258107130}"/>
          </ac:spMkLst>
        </pc:spChg>
        <pc:spChg chg="add mod">
          <ac:chgData name="Ankita, Sonali" userId="55f92cfa-c9c9-4fd8-b478-e069f768bd88" providerId="ADAL" clId="{C7B515AD-BEAE-4980-8082-C6B0227CA85E}" dt="2023-06-07T04:30:16.654" v="3299" actId="1076"/>
          <ac:spMkLst>
            <pc:docMk/>
            <pc:sldMk cId="4020365017" sldId="272"/>
            <ac:spMk id="25" creationId="{86D601F2-AF55-441E-8195-2B9DE80E8A31}"/>
          </ac:spMkLst>
        </pc:spChg>
        <pc:spChg chg="add mod">
          <ac:chgData name="Ankita, Sonali" userId="55f92cfa-c9c9-4fd8-b478-e069f768bd88" providerId="ADAL" clId="{C7B515AD-BEAE-4980-8082-C6B0227CA85E}" dt="2023-06-07T04:33:04.597" v="3398" actId="1038"/>
          <ac:spMkLst>
            <pc:docMk/>
            <pc:sldMk cId="4020365017" sldId="272"/>
            <ac:spMk id="26" creationId="{EC5790D1-83B9-4BBD-A644-0C22E0E10E56}"/>
          </ac:spMkLst>
        </pc:spChg>
        <pc:spChg chg="add mod">
          <ac:chgData name="Ankita, Sonali" userId="55f92cfa-c9c9-4fd8-b478-e069f768bd88" providerId="ADAL" clId="{C7B515AD-BEAE-4980-8082-C6B0227CA85E}" dt="2023-06-07T04:33:04.597" v="3398" actId="1038"/>
          <ac:spMkLst>
            <pc:docMk/>
            <pc:sldMk cId="4020365017" sldId="272"/>
            <ac:spMk id="27" creationId="{8CE51F56-B8A4-4708-8581-987407AE5AE8}"/>
          </ac:spMkLst>
        </pc:spChg>
        <pc:spChg chg="add del mod">
          <ac:chgData name="Ankita, Sonali" userId="55f92cfa-c9c9-4fd8-b478-e069f768bd88" providerId="ADAL" clId="{C7B515AD-BEAE-4980-8082-C6B0227CA85E}" dt="2023-06-07T04:28:30.935" v="3135"/>
          <ac:spMkLst>
            <pc:docMk/>
            <pc:sldMk cId="4020365017" sldId="272"/>
            <ac:spMk id="28" creationId="{9D0986BD-DD5F-4E6D-9CB5-6CE3E3CD6923}"/>
          </ac:spMkLst>
        </pc:spChg>
        <pc:spChg chg="add del mod">
          <ac:chgData name="Ankita, Sonali" userId="55f92cfa-c9c9-4fd8-b478-e069f768bd88" providerId="ADAL" clId="{C7B515AD-BEAE-4980-8082-C6B0227CA85E}" dt="2023-06-07T04:28:30.935" v="3135"/>
          <ac:spMkLst>
            <pc:docMk/>
            <pc:sldMk cId="4020365017" sldId="272"/>
            <ac:spMk id="29" creationId="{4991F8AE-7A3B-494D-954D-42D9CC678751}"/>
          </ac:spMkLst>
        </pc:spChg>
        <pc:spChg chg="add mod">
          <ac:chgData name="Ankita, Sonali" userId="55f92cfa-c9c9-4fd8-b478-e069f768bd88" providerId="ADAL" clId="{C7B515AD-BEAE-4980-8082-C6B0227CA85E}" dt="2023-06-07T04:29:57.893" v="3297" actId="1076"/>
          <ac:spMkLst>
            <pc:docMk/>
            <pc:sldMk cId="4020365017" sldId="272"/>
            <ac:spMk id="30" creationId="{C64EEA5D-87AE-4D28-A0A5-4CAFC1138B7F}"/>
          </ac:spMkLst>
        </pc:spChg>
        <pc:spChg chg="add mod">
          <ac:chgData name="Ankita, Sonali" userId="55f92cfa-c9c9-4fd8-b478-e069f768bd88" providerId="ADAL" clId="{C7B515AD-BEAE-4980-8082-C6B0227CA85E}" dt="2023-06-07T04:33:16.817" v="3402" actId="1076"/>
          <ac:spMkLst>
            <pc:docMk/>
            <pc:sldMk cId="4020365017" sldId="272"/>
            <ac:spMk id="37" creationId="{C507A373-A530-464F-858F-16FE86D9229E}"/>
          </ac:spMkLst>
        </pc:spChg>
        <pc:spChg chg="add del mod">
          <ac:chgData name="Ankita, Sonali" userId="55f92cfa-c9c9-4fd8-b478-e069f768bd88" providerId="ADAL" clId="{C7B515AD-BEAE-4980-8082-C6B0227CA85E}" dt="2023-06-07T04:33:20.193" v="3404" actId="478"/>
          <ac:spMkLst>
            <pc:docMk/>
            <pc:sldMk cId="4020365017" sldId="272"/>
            <ac:spMk id="38" creationId="{E4DE5CDF-110E-4572-8198-17C010BEE9CA}"/>
          </ac:spMkLst>
        </pc:spChg>
        <pc:spChg chg="add mod">
          <ac:chgData name="Ankita, Sonali" userId="55f92cfa-c9c9-4fd8-b478-e069f768bd88" providerId="ADAL" clId="{C7B515AD-BEAE-4980-8082-C6B0227CA85E}" dt="2023-06-07T04:33:28.496" v="3406" actId="1076"/>
          <ac:spMkLst>
            <pc:docMk/>
            <pc:sldMk cId="4020365017" sldId="272"/>
            <ac:spMk id="39" creationId="{21E0273C-98E0-44B2-8B47-F196DE097E65}"/>
          </ac:spMkLst>
        </pc:spChg>
        <pc:picChg chg="add del mod">
          <ac:chgData name="Ankita, Sonali" userId="55f92cfa-c9c9-4fd8-b478-e069f768bd88" providerId="ADAL" clId="{C7B515AD-BEAE-4980-8082-C6B0227CA85E}" dt="2023-06-06T08:06:39.887" v="2895" actId="478"/>
          <ac:picMkLst>
            <pc:docMk/>
            <pc:sldMk cId="4020365017" sldId="272"/>
            <ac:picMk id="4" creationId="{ABDA281B-D59C-4978-95CF-2B3372FA13EB}"/>
          </ac:picMkLst>
        </pc:picChg>
        <pc:picChg chg="del">
          <ac:chgData name="Ankita, Sonali" userId="55f92cfa-c9c9-4fd8-b478-e069f768bd88" providerId="ADAL" clId="{C7B515AD-BEAE-4980-8082-C6B0227CA85E}" dt="2023-06-06T08:03:42.480" v="2484" actId="478"/>
          <ac:picMkLst>
            <pc:docMk/>
            <pc:sldMk cId="4020365017" sldId="272"/>
            <ac:picMk id="10" creationId="{AE8E5A8D-2CAA-4253-8F33-F32C880FF34B}"/>
          </ac:picMkLst>
        </pc:picChg>
        <pc:picChg chg="del">
          <ac:chgData name="Ankita, Sonali" userId="55f92cfa-c9c9-4fd8-b478-e069f768bd88" providerId="ADAL" clId="{C7B515AD-BEAE-4980-8082-C6B0227CA85E}" dt="2023-06-06T08:03:44.333" v="2485" actId="478"/>
          <ac:picMkLst>
            <pc:docMk/>
            <pc:sldMk cId="4020365017" sldId="272"/>
            <ac:picMk id="18" creationId="{3DB5A298-3CC9-4AB4-AD03-F1EBC36D1561}"/>
          </ac:picMkLst>
        </pc:picChg>
        <pc:picChg chg="add mod">
          <ac:chgData name="Ankita, Sonali" userId="55f92cfa-c9c9-4fd8-b478-e069f768bd88" providerId="ADAL" clId="{C7B515AD-BEAE-4980-8082-C6B0227CA85E}" dt="2023-06-07T04:30:49.876" v="3330" actId="1035"/>
          <ac:picMkLst>
            <pc:docMk/>
            <pc:sldMk cId="4020365017" sldId="272"/>
            <ac:picMk id="19" creationId="{0BB77FED-35D6-4838-92A1-1091CE063A39}"/>
          </ac:picMkLst>
        </pc:picChg>
        <pc:picChg chg="add mod">
          <ac:chgData name="Ankita, Sonali" userId="55f92cfa-c9c9-4fd8-b478-e069f768bd88" providerId="ADAL" clId="{C7B515AD-BEAE-4980-8082-C6B0227CA85E}" dt="2023-06-07T04:30:49.876" v="3330" actId="1035"/>
          <ac:picMkLst>
            <pc:docMk/>
            <pc:sldMk cId="4020365017" sldId="272"/>
            <ac:picMk id="21" creationId="{6769FAB5-EA7C-4083-BFA0-0F1281CD6498}"/>
          </ac:picMkLst>
        </pc:picChg>
        <pc:picChg chg="add del mod">
          <ac:chgData name="Ankita, Sonali" userId="55f92cfa-c9c9-4fd8-b478-e069f768bd88" providerId="ADAL" clId="{C7B515AD-BEAE-4980-8082-C6B0227CA85E}" dt="2023-06-07T04:30:23.882" v="3301" actId="478"/>
          <ac:picMkLst>
            <pc:docMk/>
            <pc:sldMk cId="4020365017" sldId="272"/>
            <ac:picMk id="23" creationId="{073F38D4-EBC9-4E07-8F6B-164359CF9656}"/>
          </ac:picMkLst>
        </pc:picChg>
        <pc:picChg chg="add mod">
          <ac:chgData name="Ankita, Sonali" userId="55f92cfa-c9c9-4fd8-b478-e069f768bd88" providerId="ADAL" clId="{C7B515AD-BEAE-4980-8082-C6B0227CA85E}" dt="2023-06-07T04:31:52.098" v="3335" actId="1076"/>
          <ac:picMkLst>
            <pc:docMk/>
            <pc:sldMk cId="4020365017" sldId="272"/>
            <ac:picMk id="32" creationId="{F0E71EB3-7D4A-46C4-B50B-D32DB2F061D4}"/>
          </ac:picMkLst>
        </pc:picChg>
        <pc:picChg chg="add mod">
          <ac:chgData name="Ankita, Sonali" userId="55f92cfa-c9c9-4fd8-b478-e069f768bd88" providerId="ADAL" clId="{C7B515AD-BEAE-4980-8082-C6B0227CA85E}" dt="2023-06-07T04:33:04.597" v="3398" actId="1038"/>
          <ac:picMkLst>
            <pc:docMk/>
            <pc:sldMk cId="4020365017" sldId="272"/>
            <ac:picMk id="34" creationId="{82F18278-383E-4C92-88DE-AE868EEF5567}"/>
          </ac:picMkLst>
        </pc:picChg>
        <pc:picChg chg="add mod">
          <ac:chgData name="Ankita, Sonali" userId="55f92cfa-c9c9-4fd8-b478-e069f768bd88" providerId="ADAL" clId="{C7B515AD-BEAE-4980-8082-C6B0227CA85E}" dt="2023-06-07T04:32:48.031" v="3350" actId="1036"/>
          <ac:picMkLst>
            <pc:docMk/>
            <pc:sldMk cId="4020365017" sldId="272"/>
            <ac:picMk id="36" creationId="{5BCB9C06-1CBE-45E9-ABE2-D651CB18D481}"/>
          </ac:picMkLst>
        </pc:picChg>
      </pc:sldChg>
      <pc:sldChg chg="modSp add mod">
        <pc:chgData name="Ankita, Sonali" userId="55f92cfa-c9c9-4fd8-b478-e069f768bd88" providerId="ADAL" clId="{C7B515AD-BEAE-4980-8082-C6B0227CA85E}" dt="2023-06-07T07:38:52.938" v="3440" actId="20577"/>
        <pc:sldMkLst>
          <pc:docMk/>
          <pc:sldMk cId="594244216" sldId="273"/>
        </pc:sldMkLst>
        <pc:spChg chg="mod">
          <ac:chgData name="Ankita, Sonali" userId="55f92cfa-c9c9-4fd8-b478-e069f768bd88" providerId="ADAL" clId="{C7B515AD-BEAE-4980-8082-C6B0227CA85E}" dt="2023-06-07T07:38:52.938" v="3440" actId="20577"/>
          <ac:spMkLst>
            <pc:docMk/>
            <pc:sldMk cId="594244216" sldId="273"/>
            <ac:spMk id="3" creationId="{00000000-0000-0000-0000-000000000000}"/>
          </ac:spMkLst>
        </pc:spChg>
      </pc:sldChg>
      <pc:sldChg chg="modSp add mod">
        <pc:chgData name="Ankita, Sonali" userId="55f92cfa-c9c9-4fd8-b478-e069f768bd88" providerId="ADAL" clId="{C7B515AD-BEAE-4980-8082-C6B0227CA85E}" dt="2023-06-07T07:39:18.466" v="3453" actId="20577"/>
        <pc:sldMkLst>
          <pc:docMk/>
          <pc:sldMk cId="3787115206" sldId="274"/>
        </pc:sldMkLst>
        <pc:spChg chg="mod">
          <ac:chgData name="Ankita, Sonali" userId="55f92cfa-c9c9-4fd8-b478-e069f768bd88" providerId="ADAL" clId="{C7B515AD-BEAE-4980-8082-C6B0227CA85E}" dt="2023-06-07T07:39:18.466" v="3453" actId="20577"/>
          <ac:spMkLst>
            <pc:docMk/>
            <pc:sldMk cId="3787115206" sldId="274"/>
            <ac:spMk id="3" creationId="{00000000-0000-0000-0000-000000000000}"/>
          </ac:spMkLst>
        </pc:spChg>
      </pc:sldChg>
      <pc:sldChg chg="modSp add mod">
        <pc:chgData name="Ankita, Sonali" userId="55f92cfa-c9c9-4fd8-b478-e069f768bd88" providerId="ADAL" clId="{C7B515AD-BEAE-4980-8082-C6B0227CA85E}" dt="2023-06-07T07:39:36.274" v="3473" actId="20577"/>
        <pc:sldMkLst>
          <pc:docMk/>
          <pc:sldMk cId="135137336" sldId="275"/>
        </pc:sldMkLst>
        <pc:spChg chg="mod">
          <ac:chgData name="Ankita, Sonali" userId="55f92cfa-c9c9-4fd8-b478-e069f768bd88" providerId="ADAL" clId="{C7B515AD-BEAE-4980-8082-C6B0227CA85E}" dt="2023-06-07T07:39:36.274" v="3473" actId="20577"/>
          <ac:spMkLst>
            <pc:docMk/>
            <pc:sldMk cId="135137336" sldId="275"/>
            <ac:spMk id="3" creationId="{00000000-0000-0000-0000-000000000000}"/>
          </ac:spMkLst>
        </pc:spChg>
      </pc:sldChg>
      <pc:sldChg chg="modSp add mod">
        <pc:chgData name="Ankita, Sonali" userId="55f92cfa-c9c9-4fd8-b478-e069f768bd88" providerId="ADAL" clId="{C7B515AD-BEAE-4980-8082-C6B0227CA85E}" dt="2023-06-07T07:40:01.756" v="3500" actId="20577"/>
        <pc:sldMkLst>
          <pc:docMk/>
          <pc:sldMk cId="4113153533" sldId="276"/>
        </pc:sldMkLst>
        <pc:spChg chg="mod">
          <ac:chgData name="Ankita, Sonali" userId="55f92cfa-c9c9-4fd8-b478-e069f768bd88" providerId="ADAL" clId="{C7B515AD-BEAE-4980-8082-C6B0227CA85E}" dt="2023-06-07T07:40:01.756" v="3500" actId="20577"/>
          <ac:spMkLst>
            <pc:docMk/>
            <pc:sldMk cId="4113153533" sldId="276"/>
            <ac:spMk id="3" creationId="{00000000-0000-0000-0000-000000000000}"/>
          </ac:spMkLst>
        </pc:spChg>
      </pc:sldChg>
      <pc:sldChg chg="addSp delSp modSp add mod">
        <pc:chgData name="Ankita, Sonali" userId="55f92cfa-c9c9-4fd8-b478-e069f768bd88" providerId="ADAL" clId="{C7B515AD-BEAE-4980-8082-C6B0227CA85E}" dt="2023-06-07T07:52:44.587" v="3789" actId="20577"/>
        <pc:sldMkLst>
          <pc:docMk/>
          <pc:sldMk cId="769595186" sldId="277"/>
        </pc:sldMkLst>
        <pc:spChg chg="add del mod">
          <ac:chgData name="Ankita, Sonali" userId="55f92cfa-c9c9-4fd8-b478-e069f768bd88" providerId="ADAL" clId="{C7B515AD-BEAE-4980-8082-C6B0227CA85E}" dt="2023-06-07T07:44:46.025" v="3558" actId="14100"/>
          <ac:spMkLst>
            <pc:docMk/>
            <pc:sldMk cId="769595186" sldId="277"/>
            <ac:spMk id="2" creationId="{2A74985C-240E-4859-BA94-CF21078B992B}"/>
          </ac:spMkLst>
        </pc:spChg>
        <pc:spChg chg="mod">
          <ac:chgData name="Ankita, Sonali" userId="55f92cfa-c9c9-4fd8-b478-e069f768bd88" providerId="ADAL" clId="{C7B515AD-BEAE-4980-8082-C6B0227CA85E}" dt="2023-06-07T07:52:44.587" v="3789" actId="20577"/>
          <ac:spMkLst>
            <pc:docMk/>
            <pc:sldMk cId="769595186" sldId="277"/>
            <ac:spMk id="6" creationId="{3275A819-A5A4-4D3B-B364-2079366407A3}"/>
          </ac:spMkLst>
        </pc:spChg>
        <pc:spChg chg="add del mod">
          <ac:chgData name="Ankita, Sonali" userId="55f92cfa-c9c9-4fd8-b478-e069f768bd88" providerId="ADAL" clId="{C7B515AD-BEAE-4980-8082-C6B0227CA85E}" dt="2023-06-07T07:50:06" v="3775" actId="33524"/>
          <ac:spMkLst>
            <pc:docMk/>
            <pc:sldMk cId="769595186" sldId="277"/>
            <ac:spMk id="8" creationId="{53A43484-6B72-4DD1-82C1-AC5416FE3DC0}"/>
          </ac:spMkLst>
        </pc:spChg>
        <pc:spChg chg="del">
          <ac:chgData name="Ankita, Sonali" userId="55f92cfa-c9c9-4fd8-b478-e069f768bd88" providerId="ADAL" clId="{C7B515AD-BEAE-4980-8082-C6B0227CA85E}" dt="2023-06-07T07:44:55.337" v="3560" actId="478"/>
          <ac:spMkLst>
            <pc:docMk/>
            <pc:sldMk cId="769595186" sldId="277"/>
            <ac:spMk id="11" creationId="{D8D89898-3FC4-4291-B025-3B213A037BF6}"/>
          </ac:spMkLst>
        </pc:spChg>
        <pc:spChg chg="del">
          <ac:chgData name="Ankita, Sonali" userId="55f92cfa-c9c9-4fd8-b478-e069f768bd88" providerId="ADAL" clId="{C7B515AD-BEAE-4980-8082-C6B0227CA85E}" dt="2023-06-07T07:44:55.337" v="3560" actId="478"/>
          <ac:spMkLst>
            <pc:docMk/>
            <pc:sldMk cId="769595186" sldId="277"/>
            <ac:spMk id="12" creationId="{FDBEA818-65F6-4EF7-B943-E290C9459E22}"/>
          </ac:spMkLst>
        </pc:spChg>
        <pc:spChg chg="del">
          <ac:chgData name="Ankita, Sonali" userId="55f92cfa-c9c9-4fd8-b478-e069f768bd88" providerId="ADAL" clId="{C7B515AD-BEAE-4980-8082-C6B0227CA85E}" dt="2023-06-07T07:44:55.337" v="3560" actId="478"/>
          <ac:spMkLst>
            <pc:docMk/>
            <pc:sldMk cId="769595186" sldId="277"/>
            <ac:spMk id="13" creationId="{08604389-1AEA-46BA-90C9-97624679F012}"/>
          </ac:spMkLst>
        </pc:spChg>
        <pc:spChg chg="del">
          <ac:chgData name="Ankita, Sonali" userId="55f92cfa-c9c9-4fd8-b478-e069f768bd88" providerId="ADAL" clId="{C7B515AD-BEAE-4980-8082-C6B0227CA85E}" dt="2023-06-07T07:44:55.337" v="3560" actId="478"/>
          <ac:spMkLst>
            <pc:docMk/>
            <pc:sldMk cId="769595186" sldId="277"/>
            <ac:spMk id="16" creationId="{6E41DC49-0CCE-48BA-916B-7B35E142E9CB}"/>
          </ac:spMkLst>
        </pc:spChg>
        <pc:spChg chg="add del mod">
          <ac:chgData name="Ankita, Sonali" userId="55f92cfa-c9c9-4fd8-b478-e069f768bd88" providerId="ADAL" clId="{C7B515AD-BEAE-4980-8082-C6B0227CA85E}" dt="2023-06-07T07:43:06.811" v="3550"/>
          <ac:spMkLst>
            <pc:docMk/>
            <pc:sldMk cId="769595186" sldId="277"/>
            <ac:spMk id="17" creationId="{C079C091-3097-4527-AE3D-19ED68D17FB7}"/>
          </ac:spMkLst>
        </pc:spChg>
        <pc:spChg chg="add mod">
          <ac:chgData name="Ankita, Sonali" userId="55f92cfa-c9c9-4fd8-b478-e069f768bd88" providerId="ADAL" clId="{C7B515AD-BEAE-4980-8082-C6B0227CA85E}" dt="2023-06-07T07:47:29.269" v="3626" actId="1076"/>
          <ac:spMkLst>
            <pc:docMk/>
            <pc:sldMk cId="769595186" sldId="277"/>
            <ac:spMk id="19" creationId="{8C4123F8-4722-4184-9D15-E60F26FF4710}"/>
          </ac:spMkLst>
        </pc:spChg>
        <pc:spChg chg="add mod">
          <ac:chgData name="Ankita, Sonali" userId="55f92cfa-c9c9-4fd8-b478-e069f768bd88" providerId="ADAL" clId="{C7B515AD-BEAE-4980-8082-C6B0227CA85E}" dt="2023-06-07T07:46:28.272" v="3611" actId="14100"/>
          <ac:spMkLst>
            <pc:docMk/>
            <pc:sldMk cId="769595186" sldId="277"/>
            <ac:spMk id="20" creationId="{FEEB3484-A96B-474C-B0E2-2BE723F8446E}"/>
          </ac:spMkLst>
        </pc:spChg>
        <pc:spChg chg="add mod">
          <ac:chgData name="Ankita, Sonali" userId="55f92cfa-c9c9-4fd8-b478-e069f768bd88" providerId="ADAL" clId="{C7B515AD-BEAE-4980-8082-C6B0227CA85E}" dt="2023-06-07T07:49:47.702" v="3771" actId="14100"/>
          <ac:spMkLst>
            <pc:docMk/>
            <pc:sldMk cId="769595186" sldId="277"/>
            <ac:spMk id="21" creationId="{F9B4A708-D1C4-4217-8F6F-106A2FAA0182}"/>
          </ac:spMkLst>
        </pc:spChg>
        <pc:spChg chg="add mod">
          <ac:chgData name="Ankita, Sonali" userId="55f92cfa-c9c9-4fd8-b478-e069f768bd88" providerId="ADAL" clId="{C7B515AD-BEAE-4980-8082-C6B0227CA85E}" dt="2023-06-07T07:49:36.447" v="3769" actId="255"/>
          <ac:spMkLst>
            <pc:docMk/>
            <pc:sldMk cId="769595186" sldId="277"/>
            <ac:spMk id="22" creationId="{C78597D5-A9CF-4228-9A16-D7B6CA18CAC7}"/>
          </ac:spMkLst>
        </pc:spChg>
        <pc:spChg chg="add mod">
          <ac:chgData name="Ankita, Sonali" userId="55f92cfa-c9c9-4fd8-b478-e069f768bd88" providerId="ADAL" clId="{C7B515AD-BEAE-4980-8082-C6B0227CA85E}" dt="2023-06-07T07:49:52.009" v="3772" actId="14100"/>
          <ac:spMkLst>
            <pc:docMk/>
            <pc:sldMk cId="769595186" sldId="277"/>
            <ac:spMk id="23" creationId="{8723AF36-BC3B-4E17-BE70-14123A0C3403}"/>
          </ac:spMkLst>
        </pc:spChg>
        <pc:spChg chg="add mod">
          <ac:chgData name="Ankita, Sonali" userId="55f92cfa-c9c9-4fd8-b478-e069f768bd88" providerId="ADAL" clId="{C7B515AD-BEAE-4980-8082-C6B0227CA85E}" dt="2023-06-07T07:49:44.114" v="3770" actId="255"/>
          <ac:spMkLst>
            <pc:docMk/>
            <pc:sldMk cId="769595186" sldId="277"/>
            <ac:spMk id="24" creationId="{A2882772-FF4F-42F8-BE67-50F2E72284FC}"/>
          </ac:spMkLst>
        </pc:spChg>
        <pc:picChg chg="add mod">
          <ac:chgData name="Ankita, Sonali" userId="55f92cfa-c9c9-4fd8-b478-e069f768bd88" providerId="ADAL" clId="{C7B515AD-BEAE-4980-8082-C6B0227CA85E}" dt="2023-06-07T07:45:42.471" v="3564" actId="1076"/>
          <ac:picMkLst>
            <pc:docMk/>
            <pc:sldMk cId="769595186" sldId="277"/>
            <ac:picMk id="4" creationId="{564432A6-3B77-41E9-9514-253597021892}"/>
          </ac:picMkLst>
        </pc:picChg>
        <pc:picChg chg="del">
          <ac:chgData name="Ankita, Sonali" userId="55f92cfa-c9c9-4fd8-b478-e069f768bd88" providerId="ADAL" clId="{C7B515AD-BEAE-4980-8082-C6B0227CA85E}" dt="2023-06-07T07:40:22.029" v="3502" actId="478"/>
          <ac:picMkLst>
            <pc:docMk/>
            <pc:sldMk cId="769595186" sldId="277"/>
            <ac:picMk id="5" creationId="{465EC347-8997-422D-AC6B-AB9F84824445}"/>
          </ac:picMkLst>
        </pc:picChg>
        <pc:picChg chg="del">
          <ac:chgData name="Ankita, Sonali" userId="55f92cfa-c9c9-4fd8-b478-e069f768bd88" providerId="ADAL" clId="{C7B515AD-BEAE-4980-8082-C6B0227CA85E}" dt="2023-06-07T07:40:24.204" v="3503" actId="478"/>
          <ac:picMkLst>
            <pc:docMk/>
            <pc:sldMk cId="769595186" sldId="277"/>
            <ac:picMk id="10" creationId="{AE8E5A8D-2CAA-4253-8F33-F32C880FF34B}"/>
          </ac:picMkLst>
        </pc:picChg>
        <pc:picChg chg="del">
          <ac:chgData name="Ankita, Sonali" userId="55f92cfa-c9c9-4fd8-b478-e069f768bd88" providerId="ADAL" clId="{C7B515AD-BEAE-4980-8082-C6B0227CA85E}" dt="2023-06-07T07:40:26.034" v="3504" actId="478"/>
          <ac:picMkLst>
            <pc:docMk/>
            <pc:sldMk cId="769595186" sldId="277"/>
            <ac:picMk id="18" creationId="{3DB5A298-3CC9-4AB4-AD03-F1EBC36D1561}"/>
          </ac:picMkLst>
        </pc:picChg>
        <pc:cxnChg chg="add del">
          <ac:chgData name="Ankita, Sonali" userId="55f92cfa-c9c9-4fd8-b478-e069f768bd88" providerId="ADAL" clId="{C7B515AD-BEAE-4980-8082-C6B0227CA85E}" dt="2023-06-07T07:50:32.591" v="3777" actId="11529"/>
          <ac:cxnSpMkLst>
            <pc:docMk/>
            <pc:sldMk cId="769595186" sldId="277"/>
            <ac:cxnSpMk id="25" creationId="{CCC90D62-21BA-4DE1-9851-130C6943C634}"/>
          </ac:cxnSpMkLst>
        </pc:cxnChg>
        <pc:cxnChg chg="add del mod">
          <ac:chgData name="Ankita, Sonali" userId="55f92cfa-c9c9-4fd8-b478-e069f768bd88" providerId="ADAL" clId="{C7B515AD-BEAE-4980-8082-C6B0227CA85E}" dt="2023-06-07T07:50:58.363" v="3779" actId="11529"/>
          <ac:cxnSpMkLst>
            <pc:docMk/>
            <pc:sldMk cId="769595186" sldId="277"/>
            <ac:cxnSpMk id="27" creationId="{12DBE9A6-6E81-4BB6-B484-0E000B7AABA0}"/>
          </ac:cxnSpMkLst>
        </pc:cxnChg>
        <pc:cxnChg chg="add">
          <ac:chgData name="Ankita, Sonali" userId="55f92cfa-c9c9-4fd8-b478-e069f768bd88" providerId="ADAL" clId="{C7B515AD-BEAE-4980-8082-C6B0227CA85E}" dt="2023-06-07T07:51:06.488" v="3780" actId="11529"/>
          <ac:cxnSpMkLst>
            <pc:docMk/>
            <pc:sldMk cId="769595186" sldId="277"/>
            <ac:cxnSpMk id="29" creationId="{2FFB6D5F-3BD6-422D-AA6B-419BE57E0819}"/>
          </ac:cxnSpMkLst>
        </pc:cxnChg>
        <pc:cxnChg chg="add">
          <ac:chgData name="Ankita, Sonali" userId="55f92cfa-c9c9-4fd8-b478-e069f768bd88" providerId="ADAL" clId="{C7B515AD-BEAE-4980-8082-C6B0227CA85E}" dt="2023-06-07T07:51:16.343" v="3781" actId="11529"/>
          <ac:cxnSpMkLst>
            <pc:docMk/>
            <pc:sldMk cId="769595186" sldId="277"/>
            <ac:cxnSpMk id="31" creationId="{6A860731-94D9-4E92-90FA-8C75CED9BE20}"/>
          </ac:cxnSpMkLst>
        </pc:cxnChg>
      </pc:sldChg>
      <pc:sldChg chg="modSp add del mod">
        <pc:chgData name="Ankita, Sonali" userId="55f92cfa-c9c9-4fd8-b478-e069f768bd88" providerId="ADAL" clId="{C7B515AD-BEAE-4980-8082-C6B0227CA85E}" dt="2023-06-08T07:14:27.158" v="7748" actId="2696"/>
        <pc:sldMkLst>
          <pc:docMk/>
          <pc:sldMk cId="2698345159" sldId="278"/>
        </pc:sldMkLst>
        <pc:spChg chg="mod">
          <ac:chgData name="Ankita, Sonali" userId="55f92cfa-c9c9-4fd8-b478-e069f768bd88" providerId="ADAL" clId="{C7B515AD-BEAE-4980-8082-C6B0227CA85E}" dt="2023-06-07T07:41:00.420" v="3543" actId="20577"/>
          <ac:spMkLst>
            <pc:docMk/>
            <pc:sldMk cId="2698345159" sldId="278"/>
            <ac:spMk id="3" creationId="{00000000-0000-0000-0000-000000000000}"/>
          </ac:spMkLst>
        </pc:spChg>
      </pc:sldChg>
      <pc:sldChg chg="delSp modSp add del mod">
        <pc:chgData name="Ankita, Sonali" userId="55f92cfa-c9c9-4fd8-b478-e069f768bd88" providerId="ADAL" clId="{C7B515AD-BEAE-4980-8082-C6B0227CA85E}" dt="2023-06-08T07:15:30.150" v="7805" actId="47"/>
        <pc:sldMkLst>
          <pc:docMk/>
          <pc:sldMk cId="4061739024" sldId="278"/>
        </pc:sldMkLst>
        <pc:spChg chg="del mod">
          <ac:chgData name="Ankita, Sonali" userId="55f92cfa-c9c9-4fd8-b478-e069f768bd88" providerId="ADAL" clId="{C7B515AD-BEAE-4980-8082-C6B0227CA85E}" dt="2023-06-08T07:15:20.867" v="7800"/>
          <ac:spMkLst>
            <pc:docMk/>
            <pc:sldMk cId="4061739024" sldId="278"/>
            <ac:spMk id="3" creationId="{00000000-0000-0000-0000-000000000000}"/>
          </ac:spMkLst>
        </pc:spChg>
      </pc:sldChg>
      <pc:sldChg chg="addSp delSp modSp add mod">
        <pc:chgData name="Ankita, Sonali" userId="55f92cfa-c9c9-4fd8-b478-e069f768bd88" providerId="ADAL" clId="{C7B515AD-BEAE-4980-8082-C6B0227CA85E}" dt="2023-06-07T07:59:11.561" v="3845" actId="22"/>
        <pc:sldMkLst>
          <pc:docMk/>
          <pc:sldMk cId="3984874222" sldId="279"/>
        </pc:sldMkLst>
        <pc:spChg chg="del">
          <ac:chgData name="Ankita, Sonali" userId="55f92cfa-c9c9-4fd8-b478-e069f768bd88" providerId="ADAL" clId="{C7B515AD-BEAE-4980-8082-C6B0227CA85E}" dt="2023-06-07T07:52:35.836" v="3783" actId="478"/>
          <ac:spMkLst>
            <pc:docMk/>
            <pc:sldMk cId="3984874222" sldId="279"/>
            <ac:spMk id="2" creationId="{2A74985C-240E-4859-BA94-CF21078B992B}"/>
          </ac:spMkLst>
        </pc:spChg>
        <pc:spChg chg="mod">
          <ac:chgData name="Ankita, Sonali" userId="55f92cfa-c9c9-4fd8-b478-e069f768bd88" providerId="ADAL" clId="{C7B515AD-BEAE-4980-8082-C6B0227CA85E}" dt="2023-06-07T07:52:50.230" v="3795" actId="20577"/>
          <ac:spMkLst>
            <pc:docMk/>
            <pc:sldMk cId="3984874222" sldId="279"/>
            <ac:spMk id="6" creationId="{3275A819-A5A4-4D3B-B364-2079366407A3}"/>
          </ac:spMkLst>
        </pc:spChg>
        <pc:spChg chg="del">
          <ac:chgData name="Ankita, Sonali" userId="55f92cfa-c9c9-4fd8-b478-e069f768bd88" providerId="ADAL" clId="{C7B515AD-BEAE-4980-8082-C6B0227CA85E}" dt="2023-06-07T07:52:35.836" v="3783" actId="478"/>
          <ac:spMkLst>
            <pc:docMk/>
            <pc:sldMk cId="3984874222" sldId="279"/>
            <ac:spMk id="8" creationId="{53A43484-6B72-4DD1-82C1-AC5416FE3DC0}"/>
          </ac:spMkLst>
        </pc:spChg>
        <pc:spChg chg="del">
          <ac:chgData name="Ankita, Sonali" userId="55f92cfa-c9c9-4fd8-b478-e069f768bd88" providerId="ADAL" clId="{C7B515AD-BEAE-4980-8082-C6B0227CA85E}" dt="2023-06-07T07:52:35.836" v="3783" actId="478"/>
          <ac:spMkLst>
            <pc:docMk/>
            <pc:sldMk cId="3984874222" sldId="279"/>
            <ac:spMk id="19" creationId="{8C4123F8-4722-4184-9D15-E60F26FF4710}"/>
          </ac:spMkLst>
        </pc:spChg>
        <pc:spChg chg="del">
          <ac:chgData name="Ankita, Sonali" userId="55f92cfa-c9c9-4fd8-b478-e069f768bd88" providerId="ADAL" clId="{C7B515AD-BEAE-4980-8082-C6B0227CA85E}" dt="2023-06-07T07:52:35.836" v="3783" actId="478"/>
          <ac:spMkLst>
            <pc:docMk/>
            <pc:sldMk cId="3984874222" sldId="279"/>
            <ac:spMk id="20" creationId="{FEEB3484-A96B-474C-B0E2-2BE723F8446E}"/>
          </ac:spMkLst>
        </pc:spChg>
        <pc:spChg chg="del">
          <ac:chgData name="Ankita, Sonali" userId="55f92cfa-c9c9-4fd8-b478-e069f768bd88" providerId="ADAL" clId="{C7B515AD-BEAE-4980-8082-C6B0227CA85E}" dt="2023-06-07T07:52:35.836" v="3783" actId="478"/>
          <ac:spMkLst>
            <pc:docMk/>
            <pc:sldMk cId="3984874222" sldId="279"/>
            <ac:spMk id="21" creationId="{F9B4A708-D1C4-4217-8F6F-106A2FAA0182}"/>
          </ac:spMkLst>
        </pc:spChg>
        <pc:spChg chg="del">
          <ac:chgData name="Ankita, Sonali" userId="55f92cfa-c9c9-4fd8-b478-e069f768bd88" providerId="ADAL" clId="{C7B515AD-BEAE-4980-8082-C6B0227CA85E}" dt="2023-06-07T07:52:35.836" v="3783" actId="478"/>
          <ac:spMkLst>
            <pc:docMk/>
            <pc:sldMk cId="3984874222" sldId="279"/>
            <ac:spMk id="22" creationId="{C78597D5-A9CF-4228-9A16-D7B6CA18CAC7}"/>
          </ac:spMkLst>
        </pc:spChg>
        <pc:spChg chg="del">
          <ac:chgData name="Ankita, Sonali" userId="55f92cfa-c9c9-4fd8-b478-e069f768bd88" providerId="ADAL" clId="{C7B515AD-BEAE-4980-8082-C6B0227CA85E}" dt="2023-06-07T07:52:35.836" v="3783" actId="478"/>
          <ac:spMkLst>
            <pc:docMk/>
            <pc:sldMk cId="3984874222" sldId="279"/>
            <ac:spMk id="23" creationId="{8723AF36-BC3B-4E17-BE70-14123A0C3403}"/>
          </ac:spMkLst>
        </pc:spChg>
        <pc:spChg chg="del">
          <ac:chgData name="Ankita, Sonali" userId="55f92cfa-c9c9-4fd8-b478-e069f768bd88" providerId="ADAL" clId="{C7B515AD-BEAE-4980-8082-C6B0227CA85E}" dt="2023-06-07T07:52:35.836" v="3783" actId="478"/>
          <ac:spMkLst>
            <pc:docMk/>
            <pc:sldMk cId="3984874222" sldId="279"/>
            <ac:spMk id="24" creationId="{A2882772-FF4F-42F8-BE67-50F2E72284FC}"/>
          </ac:spMkLst>
        </pc:spChg>
        <pc:spChg chg="add mod">
          <ac:chgData name="Ankita, Sonali" userId="55f92cfa-c9c9-4fd8-b478-e069f768bd88" providerId="ADAL" clId="{C7B515AD-BEAE-4980-8082-C6B0227CA85E}" dt="2023-06-07T07:55:11.157" v="3806" actId="14100"/>
          <ac:spMkLst>
            <pc:docMk/>
            <pc:sldMk cId="3984874222" sldId="279"/>
            <ac:spMk id="25" creationId="{EDF0BD35-597A-46E2-86C2-A7182B03E876}"/>
          </ac:spMkLst>
        </pc:spChg>
        <pc:spChg chg="add mod">
          <ac:chgData name="Ankita, Sonali" userId="55f92cfa-c9c9-4fd8-b478-e069f768bd88" providerId="ADAL" clId="{C7B515AD-BEAE-4980-8082-C6B0227CA85E}" dt="2023-06-07T07:55:26.583" v="3821" actId="122"/>
          <ac:spMkLst>
            <pc:docMk/>
            <pc:sldMk cId="3984874222" sldId="279"/>
            <ac:spMk id="26" creationId="{D65FAC39-C027-4C6B-9E92-5FE88827DA7D}"/>
          </ac:spMkLst>
        </pc:spChg>
        <pc:spChg chg="add mod">
          <ac:chgData name="Ankita, Sonali" userId="55f92cfa-c9c9-4fd8-b478-e069f768bd88" providerId="ADAL" clId="{C7B515AD-BEAE-4980-8082-C6B0227CA85E}" dt="2023-06-07T07:55:57.143" v="3824" actId="1076"/>
          <ac:spMkLst>
            <pc:docMk/>
            <pc:sldMk cId="3984874222" sldId="279"/>
            <ac:spMk id="27" creationId="{1A5A8335-E770-4510-8671-18FA38B62F82}"/>
          </ac:spMkLst>
        </pc:spChg>
        <pc:spChg chg="add mod">
          <ac:chgData name="Ankita, Sonali" userId="55f92cfa-c9c9-4fd8-b478-e069f768bd88" providerId="ADAL" clId="{C7B515AD-BEAE-4980-8082-C6B0227CA85E}" dt="2023-06-07T07:56:03.604" v="3835" actId="20577"/>
          <ac:spMkLst>
            <pc:docMk/>
            <pc:sldMk cId="3984874222" sldId="279"/>
            <ac:spMk id="28" creationId="{3C54C364-9C56-47B1-8C8E-89FC5818F952}"/>
          </ac:spMkLst>
        </pc:spChg>
        <pc:picChg chg="del">
          <ac:chgData name="Ankita, Sonali" userId="55f92cfa-c9c9-4fd8-b478-e069f768bd88" providerId="ADAL" clId="{C7B515AD-BEAE-4980-8082-C6B0227CA85E}" dt="2023-06-07T07:52:35.836" v="3783" actId="478"/>
          <ac:picMkLst>
            <pc:docMk/>
            <pc:sldMk cId="3984874222" sldId="279"/>
            <ac:picMk id="4" creationId="{564432A6-3B77-41E9-9514-253597021892}"/>
          </ac:picMkLst>
        </pc:picChg>
        <pc:picChg chg="add mod">
          <ac:chgData name="Ankita, Sonali" userId="55f92cfa-c9c9-4fd8-b478-e069f768bd88" providerId="ADAL" clId="{C7B515AD-BEAE-4980-8082-C6B0227CA85E}" dt="2023-06-07T07:54:28.865" v="3802"/>
          <ac:picMkLst>
            <pc:docMk/>
            <pc:sldMk cId="3984874222" sldId="279"/>
            <ac:picMk id="5" creationId="{4F046A32-F7F7-41A7-9A34-F33BD82EAE0F}"/>
          </ac:picMkLst>
        </pc:picChg>
        <pc:picChg chg="add mod">
          <ac:chgData name="Ankita, Sonali" userId="55f92cfa-c9c9-4fd8-b478-e069f768bd88" providerId="ADAL" clId="{C7B515AD-BEAE-4980-8082-C6B0227CA85E}" dt="2023-06-07T07:56:55.424" v="3843" actId="14100"/>
          <ac:picMkLst>
            <pc:docMk/>
            <pc:sldMk cId="3984874222" sldId="279"/>
            <ac:picMk id="12" creationId="{84EC762E-2B52-4E88-A8FD-D7DD3B5EFB18}"/>
          </ac:picMkLst>
        </pc:picChg>
        <pc:picChg chg="add del">
          <ac:chgData name="Ankita, Sonali" userId="55f92cfa-c9c9-4fd8-b478-e069f768bd88" providerId="ADAL" clId="{C7B515AD-BEAE-4980-8082-C6B0227CA85E}" dt="2023-06-07T07:59:11.561" v="3845" actId="22"/>
          <ac:picMkLst>
            <pc:docMk/>
            <pc:sldMk cId="3984874222" sldId="279"/>
            <ac:picMk id="16" creationId="{2631D939-BF1D-4680-917A-50A82428F64E}"/>
          </ac:picMkLst>
        </pc:picChg>
        <pc:cxnChg chg="add mod">
          <ac:chgData name="Ankita, Sonali" userId="55f92cfa-c9c9-4fd8-b478-e069f768bd88" providerId="ADAL" clId="{C7B515AD-BEAE-4980-8082-C6B0227CA85E}" dt="2023-06-07T07:56:08.149" v="3836" actId="1076"/>
          <ac:cxnSpMkLst>
            <pc:docMk/>
            <pc:sldMk cId="3984874222" sldId="279"/>
            <ac:cxnSpMk id="10" creationId="{2A5A3161-F93F-4274-8BAF-BF0A732583D5}"/>
          </ac:cxnSpMkLst>
        </pc:cxnChg>
        <pc:cxnChg chg="del mod">
          <ac:chgData name="Ankita, Sonali" userId="55f92cfa-c9c9-4fd8-b478-e069f768bd88" providerId="ADAL" clId="{C7B515AD-BEAE-4980-8082-C6B0227CA85E}" dt="2023-06-07T07:52:35.836" v="3783" actId="478"/>
          <ac:cxnSpMkLst>
            <pc:docMk/>
            <pc:sldMk cId="3984874222" sldId="279"/>
            <ac:cxnSpMk id="29" creationId="{2FFB6D5F-3BD6-422D-AA6B-419BE57E0819}"/>
          </ac:cxnSpMkLst>
        </pc:cxnChg>
        <pc:cxnChg chg="del mod">
          <ac:chgData name="Ankita, Sonali" userId="55f92cfa-c9c9-4fd8-b478-e069f768bd88" providerId="ADAL" clId="{C7B515AD-BEAE-4980-8082-C6B0227CA85E}" dt="2023-06-07T07:52:35.836" v="3783" actId="478"/>
          <ac:cxnSpMkLst>
            <pc:docMk/>
            <pc:sldMk cId="3984874222" sldId="279"/>
            <ac:cxnSpMk id="31" creationId="{6A860731-94D9-4E92-90FA-8C75CED9BE20}"/>
          </ac:cxnSpMkLst>
        </pc:cxnChg>
      </pc:sldChg>
      <pc:sldChg chg="addSp delSp modSp add mod">
        <pc:chgData name="Ankita, Sonali" userId="55f92cfa-c9c9-4fd8-b478-e069f768bd88" providerId="ADAL" clId="{C7B515AD-BEAE-4980-8082-C6B0227CA85E}" dt="2023-06-07T10:31:55.848" v="4391" actId="478"/>
        <pc:sldMkLst>
          <pc:docMk/>
          <pc:sldMk cId="2816401367" sldId="280"/>
        </pc:sldMkLst>
        <pc:spChg chg="mod">
          <ac:chgData name="Ankita, Sonali" userId="55f92cfa-c9c9-4fd8-b478-e069f768bd88" providerId="ADAL" clId="{C7B515AD-BEAE-4980-8082-C6B0227CA85E}" dt="2023-06-07T07:59:33.315" v="3883" actId="20577"/>
          <ac:spMkLst>
            <pc:docMk/>
            <pc:sldMk cId="2816401367" sldId="280"/>
            <ac:spMk id="6" creationId="{3275A819-A5A4-4D3B-B364-2079366407A3}"/>
          </ac:spMkLst>
        </pc:spChg>
        <pc:spChg chg="add mod">
          <ac:chgData name="Ankita, Sonali" userId="55f92cfa-c9c9-4fd8-b478-e069f768bd88" providerId="ADAL" clId="{C7B515AD-BEAE-4980-8082-C6B0227CA85E}" dt="2023-06-07T10:30:48.206" v="4204" actId="14100"/>
          <ac:spMkLst>
            <pc:docMk/>
            <pc:sldMk cId="2816401367" sldId="280"/>
            <ac:spMk id="17" creationId="{D525B115-F1BA-4176-89DE-1857A23EF8D5}"/>
          </ac:spMkLst>
        </pc:spChg>
        <pc:spChg chg="add mod">
          <ac:chgData name="Ankita, Sonali" userId="55f92cfa-c9c9-4fd8-b478-e069f768bd88" providerId="ADAL" clId="{C7B515AD-BEAE-4980-8082-C6B0227CA85E}" dt="2023-06-07T10:31:52.905" v="4390" actId="115"/>
          <ac:spMkLst>
            <pc:docMk/>
            <pc:sldMk cId="2816401367" sldId="280"/>
            <ac:spMk id="18" creationId="{33045191-479D-482C-A8A3-A1C4280C800E}"/>
          </ac:spMkLst>
        </pc:spChg>
        <pc:spChg chg="add del mod">
          <ac:chgData name="Ankita, Sonali" userId="55f92cfa-c9c9-4fd8-b478-e069f768bd88" providerId="ADAL" clId="{C7B515AD-BEAE-4980-8082-C6B0227CA85E}" dt="2023-06-07T10:30:43.416" v="4203" actId="478"/>
          <ac:spMkLst>
            <pc:docMk/>
            <pc:sldMk cId="2816401367" sldId="280"/>
            <ac:spMk id="19" creationId="{27E3F01F-BFCE-47C1-8943-8529CFFC4690}"/>
          </ac:spMkLst>
        </pc:spChg>
        <pc:spChg chg="add del mod">
          <ac:chgData name="Ankita, Sonali" userId="55f92cfa-c9c9-4fd8-b478-e069f768bd88" providerId="ADAL" clId="{C7B515AD-BEAE-4980-8082-C6B0227CA85E}" dt="2023-06-07T10:30:43.416" v="4203" actId="478"/>
          <ac:spMkLst>
            <pc:docMk/>
            <pc:sldMk cId="2816401367" sldId="280"/>
            <ac:spMk id="20" creationId="{4496D472-9EDE-474C-B72C-BAFB877DB9B1}"/>
          </ac:spMkLst>
        </pc:spChg>
        <pc:spChg chg="add del mod">
          <ac:chgData name="Ankita, Sonali" userId="55f92cfa-c9c9-4fd8-b478-e069f768bd88" providerId="ADAL" clId="{C7B515AD-BEAE-4980-8082-C6B0227CA85E}" dt="2023-06-07T10:30:43.416" v="4203" actId="478"/>
          <ac:spMkLst>
            <pc:docMk/>
            <pc:sldMk cId="2816401367" sldId="280"/>
            <ac:spMk id="21" creationId="{A56998E7-14FE-44CD-924E-06F8C7229A51}"/>
          </ac:spMkLst>
        </pc:spChg>
        <pc:spChg chg="del">
          <ac:chgData name="Ankita, Sonali" userId="55f92cfa-c9c9-4fd8-b478-e069f768bd88" providerId="ADAL" clId="{C7B515AD-BEAE-4980-8082-C6B0227CA85E}" dt="2023-06-07T07:59:47.818" v="3884" actId="478"/>
          <ac:spMkLst>
            <pc:docMk/>
            <pc:sldMk cId="2816401367" sldId="280"/>
            <ac:spMk id="25" creationId="{EDF0BD35-597A-46E2-86C2-A7182B03E876}"/>
          </ac:spMkLst>
        </pc:spChg>
        <pc:spChg chg="del">
          <ac:chgData name="Ankita, Sonali" userId="55f92cfa-c9c9-4fd8-b478-e069f768bd88" providerId="ADAL" clId="{C7B515AD-BEAE-4980-8082-C6B0227CA85E}" dt="2023-06-07T07:59:47.818" v="3884" actId="478"/>
          <ac:spMkLst>
            <pc:docMk/>
            <pc:sldMk cId="2816401367" sldId="280"/>
            <ac:spMk id="26" creationId="{D65FAC39-C027-4C6B-9E92-5FE88827DA7D}"/>
          </ac:spMkLst>
        </pc:spChg>
        <pc:spChg chg="del">
          <ac:chgData name="Ankita, Sonali" userId="55f92cfa-c9c9-4fd8-b478-e069f768bd88" providerId="ADAL" clId="{C7B515AD-BEAE-4980-8082-C6B0227CA85E}" dt="2023-06-07T07:59:47.818" v="3884" actId="478"/>
          <ac:spMkLst>
            <pc:docMk/>
            <pc:sldMk cId="2816401367" sldId="280"/>
            <ac:spMk id="27" creationId="{1A5A8335-E770-4510-8671-18FA38B62F82}"/>
          </ac:spMkLst>
        </pc:spChg>
        <pc:spChg chg="del">
          <ac:chgData name="Ankita, Sonali" userId="55f92cfa-c9c9-4fd8-b478-e069f768bd88" providerId="ADAL" clId="{C7B515AD-BEAE-4980-8082-C6B0227CA85E}" dt="2023-06-07T07:59:47.818" v="3884" actId="478"/>
          <ac:spMkLst>
            <pc:docMk/>
            <pc:sldMk cId="2816401367" sldId="280"/>
            <ac:spMk id="28" creationId="{3C54C364-9C56-47B1-8C8E-89FC5818F952}"/>
          </ac:spMkLst>
        </pc:spChg>
        <pc:picChg chg="add del mod ord">
          <ac:chgData name="Ankita, Sonali" userId="55f92cfa-c9c9-4fd8-b478-e069f768bd88" providerId="ADAL" clId="{C7B515AD-BEAE-4980-8082-C6B0227CA85E}" dt="2023-06-07T10:31:55.848" v="4391" actId="478"/>
          <ac:picMkLst>
            <pc:docMk/>
            <pc:sldMk cId="2816401367" sldId="280"/>
            <ac:picMk id="3" creationId="{0E61ECD1-764B-4A8B-9ECC-4D2FCB3C60F1}"/>
          </ac:picMkLst>
        </pc:picChg>
        <pc:picChg chg="del">
          <ac:chgData name="Ankita, Sonali" userId="55f92cfa-c9c9-4fd8-b478-e069f768bd88" providerId="ADAL" clId="{C7B515AD-BEAE-4980-8082-C6B0227CA85E}" dt="2023-06-07T07:59:47.818" v="3884" actId="478"/>
          <ac:picMkLst>
            <pc:docMk/>
            <pc:sldMk cId="2816401367" sldId="280"/>
            <ac:picMk id="5" creationId="{4F046A32-F7F7-41A7-9A34-F33BD82EAE0F}"/>
          </ac:picMkLst>
        </pc:picChg>
        <pc:picChg chg="add mod">
          <ac:chgData name="Ankita, Sonali" userId="55f92cfa-c9c9-4fd8-b478-e069f768bd88" providerId="ADAL" clId="{C7B515AD-BEAE-4980-8082-C6B0227CA85E}" dt="2023-06-07T09:28:31.172" v="3893" actId="1076"/>
          <ac:picMkLst>
            <pc:docMk/>
            <pc:sldMk cId="2816401367" sldId="280"/>
            <ac:picMk id="8" creationId="{9CA46129-8C1B-4C3B-AC59-038A4615EB0B}"/>
          </ac:picMkLst>
        </pc:picChg>
        <pc:picChg chg="del">
          <ac:chgData name="Ankita, Sonali" userId="55f92cfa-c9c9-4fd8-b478-e069f768bd88" providerId="ADAL" clId="{C7B515AD-BEAE-4980-8082-C6B0227CA85E}" dt="2023-06-07T07:59:47.818" v="3884" actId="478"/>
          <ac:picMkLst>
            <pc:docMk/>
            <pc:sldMk cId="2816401367" sldId="280"/>
            <ac:picMk id="12" creationId="{84EC762E-2B52-4E88-A8FD-D7DD3B5EFB18}"/>
          </ac:picMkLst>
        </pc:picChg>
        <pc:cxnChg chg="del">
          <ac:chgData name="Ankita, Sonali" userId="55f92cfa-c9c9-4fd8-b478-e069f768bd88" providerId="ADAL" clId="{C7B515AD-BEAE-4980-8082-C6B0227CA85E}" dt="2023-06-07T07:59:47.818" v="3884" actId="478"/>
          <ac:cxnSpMkLst>
            <pc:docMk/>
            <pc:sldMk cId="2816401367" sldId="280"/>
            <ac:cxnSpMk id="10" creationId="{2A5A3161-F93F-4274-8BAF-BF0A732583D5}"/>
          </ac:cxnSpMkLst>
        </pc:cxnChg>
      </pc:sldChg>
      <pc:sldChg chg="addSp delSp modSp add mod">
        <pc:chgData name="Ankita, Sonali" userId="55f92cfa-c9c9-4fd8-b478-e069f768bd88" providerId="ADAL" clId="{C7B515AD-BEAE-4980-8082-C6B0227CA85E}" dt="2023-06-07T10:32:51.204" v="4420" actId="20577"/>
        <pc:sldMkLst>
          <pc:docMk/>
          <pc:sldMk cId="508103448" sldId="281"/>
        </pc:sldMkLst>
        <pc:spChg chg="mod">
          <ac:chgData name="Ankita, Sonali" userId="55f92cfa-c9c9-4fd8-b478-e069f768bd88" providerId="ADAL" clId="{C7B515AD-BEAE-4980-8082-C6B0227CA85E}" dt="2023-06-07T10:32:51.204" v="4420" actId="20577"/>
          <ac:spMkLst>
            <pc:docMk/>
            <pc:sldMk cId="508103448" sldId="281"/>
            <ac:spMk id="6" creationId="{3275A819-A5A4-4D3B-B364-2079366407A3}"/>
          </ac:spMkLst>
        </pc:spChg>
        <pc:spChg chg="del">
          <ac:chgData name="Ankita, Sonali" userId="55f92cfa-c9c9-4fd8-b478-e069f768bd88" providerId="ADAL" clId="{C7B515AD-BEAE-4980-8082-C6B0227CA85E}" dt="2023-06-07T10:32:30.119" v="4393" actId="478"/>
          <ac:spMkLst>
            <pc:docMk/>
            <pc:sldMk cId="508103448" sldId="281"/>
            <ac:spMk id="17" creationId="{D525B115-F1BA-4176-89DE-1857A23EF8D5}"/>
          </ac:spMkLst>
        </pc:spChg>
        <pc:spChg chg="del">
          <ac:chgData name="Ankita, Sonali" userId="55f92cfa-c9c9-4fd8-b478-e069f768bd88" providerId="ADAL" clId="{C7B515AD-BEAE-4980-8082-C6B0227CA85E}" dt="2023-06-07T10:32:30.119" v="4393" actId="478"/>
          <ac:spMkLst>
            <pc:docMk/>
            <pc:sldMk cId="508103448" sldId="281"/>
            <ac:spMk id="18" creationId="{33045191-479D-482C-A8A3-A1C4280C800E}"/>
          </ac:spMkLst>
        </pc:spChg>
        <pc:picChg chg="add mod">
          <ac:chgData name="Ankita, Sonali" userId="55f92cfa-c9c9-4fd8-b478-e069f768bd88" providerId="ADAL" clId="{C7B515AD-BEAE-4980-8082-C6B0227CA85E}" dt="2023-06-07T10:32:43.928" v="4399" actId="1076"/>
          <ac:picMkLst>
            <pc:docMk/>
            <pc:sldMk cId="508103448" sldId="281"/>
            <ac:picMk id="3" creationId="{4CC79F51-6356-4264-BD3C-A8D24A83A67C}"/>
          </ac:picMkLst>
        </pc:picChg>
        <pc:picChg chg="del">
          <ac:chgData name="Ankita, Sonali" userId="55f92cfa-c9c9-4fd8-b478-e069f768bd88" providerId="ADAL" clId="{C7B515AD-BEAE-4980-8082-C6B0227CA85E}" dt="2023-06-07T10:32:30.119" v="4393" actId="478"/>
          <ac:picMkLst>
            <pc:docMk/>
            <pc:sldMk cId="508103448" sldId="281"/>
            <ac:picMk id="8" creationId="{9CA46129-8C1B-4C3B-AC59-038A4615EB0B}"/>
          </ac:picMkLst>
        </pc:picChg>
      </pc:sldChg>
      <pc:sldChg chg="add del">
        <pc:chgData name="Ankita, Sonali" userId="55f92cfa-c9c9-4fd8-b478-e069f768bd88" providerId="ADAL" clId="{C7B515AD-BEAE-4980-8082-C6B0227CA85E}" dt="2023-06-07T10:32:32.749" v="4395"/>
        <pc:sldMkLst>
          <pc:docMk/>
          <pc:sldMk cId="2639792415" sldId="282"/>
        </pc:sldMkLst>
      </pc:sldChg>
      <pc:sldChg chg="addSp delSp modSp add mod">
        <pc:chgData name="Ankita, Sonali" userId="55f92cfa-c9c9-4fd8-b478-e069f768bd88" providerId="ADAL" clId="{C7B515AD-BEAE-4980-8082-C6B0227CA85E}" dt="2023-06-07T10:33:39.248" v="4435" actId="1076"/>
        <pc:sldMkLst>
          <pc:docMk/>
          <pc:sldMk cId="2818687024" sldId="282"/>
        </pc:sldMkLst>
        <pc:spChg chg="mod">
          <ac:chgData name="Ankita, Sonali" userId="55f92cfa-c9c9-4fd8-b478-e069f768bd88" providerId="ADAL" clId="{C7B515AD-BEAE-4980-8082-C6B0227CA85E}" dt="2023-06-07T10:33:27.892" v="4431" actId="20577"/>
          <ac:spMkLst>
            <pc:docMk/>
            <pc:sldMk cId="2818687024" sldId="282"/>
            <ac:spMk id="6" creationId="{3275A819-A5A4-4D3B-B364-2079366407A3}"/>
          </ac:spMkLst>
        </pc:spChg>
        <pc:picChg chg="del">
          <ac:chgData name="Ankita, Sonali" userId="55f92cfa-c9c9-4fd8-b478-e069f768bd88" providerId="ADAL" clId="{C7B515AD-BEAE-4980-8082-C6B0227CA85E}" dt="2023-06-07T10:33:29.767" v="4432" actId="478"/>
          <ac:picMkLst>
            <pc:docMk/>
            <pc:sldMk cId="2818687024" sldId="282"/>
            <ac:picMk id="3" creationId="{4CC79F51-6356-4264-BD3C-A8D24A83A67C}"/>
          </ac:picMkLst>
        </pc:picChg>
        <pc:picChg chg="add mod">
          <ac:chgData name="Ankita, Sonali" userId="55f92cfa-c9c9-4fd8-b478-e069f768bd88" providerId="ADAL" clId="{C7B515AD-BEAE-4980-8082-C6B0227CA85E}" dt="2023-06-07T10:33:39.248" v="4435" actId="1076"/>
          <ac:picMkLst>
            <pc:docMk/>
            <pc:sldMk cId="2818687024" sldId="282"/>
            <ac:picMk id="4" creationId="{58D0A6CA-53C1-4D4C-BBA9-D22A6D4EBA5E}"/>
          </ac:picMkLst>
        </pc:picChg>
      </pc:sldChg>
      <pc:sldChg chg="addSp delSp modSp add mod">
        <pc:chgData name="Ankita, Sonali" userId="55f92cfa-c9c9-4fd8-b478-e069f768bd88" providerId="ADAL" clId="{C7B515AD-BEAE-4980-8082-C6B0227CA85E}" dt="2023-06-07T10:34:50.761" v="4465" actId="1076"/>
        <pc:sldMkLst>
          <pc:docMk/>
          <pc:sldMk cId="2061181637" sldId="283"/>
        </pc:sldMkLst>
        <pc:spChg chg="mod">
          <ac:chgData name="Ankita, Sonali" userId="55f92cfa-c9c9-4fd8-b478-e069f768bd88" providerId="ADAL" clId="{C7B515AD-BEAE-4980-8082-C6B0227CA85E}" dt="2023-06-07T10:34:37.746" v="4459" actId="20577"/>
          <ac:spMkLst>
            <pc:docMk/>
            <pc:sldMk cId="2061181637" sldId="283"/>
            <ac:spMk id="6" creationId="{3275A819-A5A4-4D3B-B364-2079366407A3}"/>
          </ac:spMkLst>
        </pc:spChg>
        <pc:picChg chg="add mod">
          <ac:chgData name="Ankita, Sonali" userId="55f92cfa-c9c9-4fd8-b478-e069f768bd88" providerId="ADAL" clId="{C7B515AD-BEAE-4980-8082-C6B0227CA85E}" dt="2023-06-07T10:34:50.761" v="4465" actId="1076"/>
          <ac:picMkLst>
            <pc:docMk/>
            <pc:sldMk cId="2061181637" sldId="283"/>
            <ac:picMk id="3" creationId="{01DA33D6-5CFC-4D99-9A01-D3FDB4AD179A}"/>
          </ac:picMkLst>
        </pc:picChg>
        <pc:picChg chg="del">
          <ac:chgData name="Ankita, Sonali" userId="55f92cfa-c9c9-4fd8-b478-e069f768bd88" providerId="ADAL" clId="{C7B515AD-BEAE-4980-8082-C6B0227CA85E}" dt="2023-06-07T10:34:39.576" v="4460" actId="478"/>
          <ac:picMkLst>
            <pc:docMk/>
            <pc:sldMk cId="2061181637" sldId="283"/>
            <ac:picMk id="4" creationId="{58D0A6CA-53C1-4D4C-BBA9-D22A6D4EBA5E}"/>
          </ac:picMkLst>
        </pc:picChg>
      </pc:sldChg>
      <pc:sldChg chg="add del">
        <pc:chgData name="Ankita, Sonali" userId="55f92cfa-c9c9-4fd8-b478-e069f768bd88" providerId="ADAL" clId="{C7B515AD-BEAE-4980-8082-C6B0227CA85E}" dt="2023-06-07T11:08:20.034" v="4467"/>
        <pc:sldMkLst>
          <pc:docMk/>
          <pc:sldMk cId="883414790" sldId="284"/>
        </pc:sldMkLst>
      </pc:sldChg>
      <pc:sldChg chg="add del">
        <pc:chgData name="Ankita, Sonali" userId="55f92cfa-c9c9-4fd8-b478-e069f768bd88" providerId="ADAL" clId="{C7B515AD-BEAE-4980-8082-C6B0227CA85E}" dt="2023-06-07T10:34:41.551" v="4462"/>
        <pc:sldMkLst>
          <pc:docMk/>
          <pc:sldMk cId="1429566164" sldId="284"/>
        </pc:sldMkLst>
      </pc:sldChg>
      <pc:sldChg chg="addSp delSp modSp add mod">
        <pc:chgData name="Ankita, Sonali" userId="55f92cfa-c9c9-4fd8-b478-e069f768bd88" providerId="ADAL" clId="{C7B515AD-BEAE-4980-8082-C6B0227CA85E}" dt="2023-06-07T11:11:19.350" v="4559" actId="1076"/>
        <pc:sldMkLst>
          <pc:docMk/>
          <pc:sldMk cId="2931169240" sldId="284"/>
        </pc:sldMkLst>
        <pc:spChg chg="mod">
          <ac:chgData name="Ankita, Sonali" userId="55f92cfa-c9c9-4fd8-b478-e069f768bd88" providerId="ADAL" clId="{C7B515AD-BEAE-4980-8082-C6B0227CA85E}" dt="2023-06-07T11:08:48.108" v="4545" actId="20577"/>
          <ac:spMkLst>
            <pc:docMk/>
            <pc:sldMk cId="2931169240" sldId="284"/>
            <ac:spMk id="6" creationId="{3275A819-A5A4-4D3B-B364-2079366407A3}"/>
          </ac:spMkLst>
        </pc:spChg>
        <pc:picChg chg="del">
          <ac:chgData name="Ankita, Sonali" userId="55f92cfa-c9c9-4fd8-b478-e069f768bd88" providerId="ADAL" clId="{C7B515AD-BEAE-4980-8082-C6B0227CA85E}" dt="2023-06-07T11:08:50.895" v="4546" actId="478"/>
          <ac:picMkLst>
            <pc:docMk/>
            <pc:sldMk cId="2931169240" sldId="284"/>
            <ac:picMk id="3" creationId="{01DA33D6-5CFC-4D99-9A01-D3FDB4AD179A}"/>
          </ac:picMkLst>
        </pc:picChg>
        <pc:picChg chg="add mod">
          <ac:chgData name="Ankita, Sonali" userId="55f92cfa-c9c9-4fd8-b478-e069f768bd88" providerId="ADAL" clId="{C7B515AD-BEAE-4980-8082-C6B0227CA85E}" dt="2023-06-07T11:09:06.405" v="4550" actId="1076"/>
          <ac:picMkLst>
            <pc:docMk/>
            <pc:sldMk cId="2931169240" sldId="284"/>
            <ac:picMk id="4" creationId="{BE444F62-DD56-47C0-A6E0-494A7FD30870}"/>
          </ac:picMkLst>
        </pc:picChg>
        <pc:picChg chg="add mod">
          <ac:chgData name="Ankita, Sonali" userId="55f92cfa-c9c9-4fd8-b478-e069f768bd88" providerId="ADAL" clId="{C7B515AD-BEAE-4980-8082-C6B0227CA85E}" dt="2023-06-07T11:09:29.548" v="4552" actId="1076"/>
          <ac:picMkLst>
            <pc:docMk/>
            <pc:sldMk cId="2931169240" sldId="284"/>
            <ac:picMk id="8" creationId="{1494B1A4-DF37-4FB1-9011-2B71DA4D63B9}"/>
          </ac:picMkLst>
        </pc:picChg>
        <pc:picChg chg="add mod">
          <ac:chgData name="Ankita, Sonali" userId="55f92cfa-c9c9-4fd8-b478-e069f768bd88" providerId="ADAL" clId="{C7B515AD-BEAE-4980-8082-C6B0227CA85E}" dt="2023-06-07T11:10:22.546" v="4555" actId="14100"/>
          <ac:picMkLst>
            <pc:docMk/>
            <pc:sldMk cId="2931169240" sldId="284"/>
            <ac:picMk id="10" creationId="{A971A062-BA82-4E0D-8E8E-08BC2320B230}"/>
          </ac:picMkLst>
        </pc:picChg>
        <pc:picChg chg="add mod">
          <ac:chgData name="Ankita, Sonali" userId="55f92cfa-c9c9-4fd8-b478-e069f768bd88" providerId="ADAL" clId="{C7B515AD-BEAE-4980-8082-C6B0227CA85E}" dt="2023-06-07T11:10:48.528" v="4557" actId="1076"/>
          <ac:picMkLst>
            <pc:docMk/>
            <pc:sldMk cId="2931169240" sldId="284"/>
            <ac:picMk id="12" creationId="{5CAA83CA-1257-454D-B57D-27C5DE3C8E43}"/>
          </ac:picMkLst>
        </pc:picChg>
        <pc:picChg chg="add mod">
          <ac:chgData name="Ankita, Sonali" userId="55f92cfa-c9c9-4fd8-b478-e069f768bd88" providerId="ADAL" clId="{C7B515AD-BEAE-4980-8082-C6B0227CA85E}" dt="2023-06-07T11:11:19.350" v="4559" actId="1076"/>
          <ac:picMkLst>
            <pc:docMk/>
            <pc:sldMk cId="2931169240" sldId="284"/>
            <ac:picMk id="16" creationId="{11DFB427-9195-4989-94CB-33D23A6C0518}"/>
          </ac:picMkLst>
        </pc:picChg>
      </pc:sldChg>
      <pc:sldChg chg="addSp delSp modSp add mod">
        <pc:chgData name="Ankita, Sonali" userId="55f92cfa-c9c9-4fd8-b478-e069f768bd88" providerId="ADAL" clId="{C7B515AD-BEAE-4980-8082-C6B0227CA85E}" dt="2023-06-07T11:22:17.711" v="4854" actId="20577"/>
        <pc:sldMkLst>
          <pc:docMk/>
          <pc:sldMk cId="4566862" sldId="285"/>
        </pc:sldMkLst>
        <pc:spChg chg="del">
          <ac:chgData name="Ankita, Sonali" userId="55f92cfa-c9c9-4fd8-b478-e069f768bd88" providerId="ADAL" clId="{C7B515AD-BEAE-4980-8082-C6B0227CA85E}" dt="2023-06-07T11:20:31.258" v="4754" actId="478"/>
          <ac:spMkLst>
            <pc:docMk/>
            <pc:sldMk cId="4566862" sldId="285"/>
            <ac:spMk id="2" creationId="{2A74985C-240E-4859-BA94-CF21078B992B}"/>
          </ac:spMkLst>
        </pc:spChg>
        <pc:spChg chg="mod">
          <ac:chgData name="Ankita, Sonali" userId="55f92cfa-c9c9-4fd8-b478-e069f768bd88" providerId="ADAL" clId="{C7B515AD-BEAE-4980-8082-C6B0227CA85E}" dt="2023-06-07T11:22:17.711" v="4854" actId="20577"/>
          <ac:spMkLst>
            <pc:docMk/>
            <pc:sldMk cId="4566862" sldId="285"/>
            <ac:spMk id="6" creationId="{3275A819-A5A4-4D3B-B364-2079366407A3}"/>
          </ac:spMkLst>
        </pc:spChg>
        <pc:spChg chg="del">
          <ac:chgData name="Ankita, Sonali" userId="55f92cfa-c9c9-4fd8-b478-e069f768bd88" providerId="ADAL" clId="{C7B515AD-BEAE-4980-8082-C6B0227CA85E}" dt="2023-06-07T11:20:31.258" v="4754" actId="478"/>
          <ac:spMkLst>
            <pc:docMk/>
            <pc:sldMk cId="4566862" sldId="285"/>
            <ac:spMk id="8" creationId="{53A43484-6B72-4DD1-82C1-AC5416FE3DC0}"/>
          </ac:spMkLst>
        </pc:spChg>
        <pc:spChg chg="del">
          <ac:chgData name="Ankita, Sonali" userId="55f92cfa-c9c9-4fd8-b478-e069f768bd88" providerId="ADAL" clId="{C7B515AD-BEAE-4980-8082-C6B0227CA85E}" dt="2023-06-07T11:20:31.258" v="4754" actId="478"/>
          <ac:spMkLst>
            <pc:docMk/>
            <pc:sldMk cId="4566862" sldId="285"/>
            <ac:spMk id="9" creationId="{ABB2F604-768C-446A-A377-776229A422B5}"/>
          </ac:spMkLst>
        </pc:spChg>
        <pc:spChg chg="del">
          <ac:chgData name="Ankita, Sonali" userId="55f92cfa-c9c9-4fd8-b478-e069f768bd88" providerId="ADAL" clId="{C7B515AD-BEAE-4980-8082-C6B0227CA85E}" dt="2023-06-07T11:20:31.258" v="4754" actId="478"/>
          <ac:spMkLst>
            <pc:docMk/>
            <pc:sldMk cId="4566862" sldId="285"/>
            <ac:spMk id="11" creationId="{D8D89898-3FC4-4291-B025-3B213A037BF6}"/>
          </ac:spMkLst>
        </pc:spChg>
        <pc:spChg chg="del">
          <ac:chgData name="Ankita, Sonali" userId="55f92cfa-c9c9-4fd8-b478-e069f768bd88" providerId="ADAL" clId="{C7B515AD-BEAE-4980-8082-C6B0227CA85E}" dt="2023-06-07T11:20:31.258" v="4754" actId="478"/>
          <ac:spMkLst>
            <pc:docMk/>
            <pc:sldMk cId="4566862" sldId="285"/>
            <ac:spMk id="12" creationId="{FDBEA818-65F6-4EF7-B943-E290C9459E22}"/>
          </ac:spMkLst>
        </pc:spChg>
        <pc:spChg chg="del">
          <ac:chgData name="Ankita, Sonali" userId="55f92cfa-c9c9-4fd8-b478-e069f768bd88" providerId="ADAL" clId="{C7B515AD-BEAE-4980-8082-C6B0227CA85E}" dt="2023-06-07T11:20:31.258" v="4754" actId="478"/>
          <ac:spMkLst>
            <pc:docMk/>
            <pc:sldMk cId="4566862" sldId="285"/>
            <ac:spMk id="13" creationId="{08604389-1AEA-46BA-90C9-97624679F012}"/>
          </ac:spMkLst>
        </pc:spChg>
        <pc:spChg chg="del">
          <ac:chgData name="Ankita, Sonali" userId="55f92cfa-c9c9-4fd8-b478-e069f768bd88" providerId="ADAL" clId="{C7B515AD-BEAE-4980-8082-C6B0227CA85E}" dt="2023-06-07T11:20:31.258" v="4754" actId="478"/>
          <ac:spMkLst>
            <pc:docMk/>
            <pc:sldMk cId="4566862" sldId="285"/>
            <ac:spMk id="14" creationId="{E4135DE9-65E8-40AE-9987-E8B677D37D55}"/>
          </ac:spMkLst>
        </pc:spChg>
        <pc:spChg chg="del">
          <ac:chgData name="Ankita, Sonali" userId="55f92cfa-c9c9-4fd8-b478-e069f768bd88" providerId="ADAL" clId="{C7B515AD-BEAE-4980-8082-C6B0227CA85E}" dt="2023-06-07T11:20:31.258" v="4754" actId="478"/>
          <ac:spMkLst>
            <pc:docMk/>
            <pc:sldMk cId="4566862" sldId="285"/>
            <ac:spMk id="15" creationId="{44052BED-EB34-498A-866A-1D85ABDB3295}"/>
          </ac:spMkLst>
        </pc:spChg>
        <pc:spChg chg="del">
          <ac:chgData name="Ankita, Sonali" userId="55f92cfa-c9c9-4fd8-b478-e069f768bd88" providerId="ADAL" clId="{C7B515AD-BEAE-4980-8082-C6B0227CA85E}" dt="2023-06-07T11:20:31.258" v="4754" actId="478"/>
          <ac:spMkLst>
            <pc:docMk/>
            <pc:sldMk cId="4566862" sldId="285"/>
            <ac:spMk id="16" creationId="{6E41DC49-0CCE-48BA-916B-7B35E142E9CB}"/>
          </ac:spMkLst>
        </pc:spChg>
        <pc:spChg chg="del">
          <ac:chgData name="Ankita, Sonali" userId="55f92cfa-c9c9-4fd8-b478-e069f768bd88" providerId="ADAL" clId="{C7B515AD-BEAE-4980-8082-C6B0227CA85E}" dt="2023-06-07T11:20:31.258" v="4754" actId="478"/>
          <ac:spMkLst>
            <pc:docMk/>
            <pc:sldMk cId="4566862" sldId="285"/>
            <ac:spMk id="24" creationId="{24272A13-DB68-4817-B191-338258107130}"/>
          </ac:spMkLst>
        </pc:spChg>
        <pc:spChg chg="del">
          <ac:chgData name="Ankita, Sonali" userId="55f92cfa-c9c9-4fd8-b478-e069f768bd88" providerId="ADAL" clId="{C7B515AD-BEAE-4980-8082-C6B0227CA85E}" dt="2023-06-07T11:20:31.258" v="4754" actId="478"/>
          <ac:spMkLst>
            <pc:docMk/>
            <pc:sldMk cId="4566862" sldId="285"/>
            <ac:spMk id="25" creationId="{86D601F2-AF55-441E-8195-2B9DE80E8A31}"/>
          </ac:spMkLst>
        </pc:spChg>
        <pc:spChg chg="del">
          <ac:chgData name="Ankita, Sonali" userId="55f92cfa-c9c9-4fd8-b478-e069f768bd88" providerId="ADAL" clId="{C7B515AD-BEAE-4980-8082-C6B0227CA85E}" dt="2023-06-07T11:20:31.258" v="4754" actId="478"/>
          <ac:spMkLst>
            <pc:docMk/>
            <pc:sldMk cId="4566862" sldId="285"/>
            <ac:spMk id="26" creationId="{EC5790D1-83B9-4BBD-A644-0C22E0E10E56}"/>
          </ac:spMkLst>
        </pc:spChg>
        <pc:spChg chg="del">
          <ac:chgData name="Ankita, Sonali" userId="55f92cfa-c9c9-4fd8-b478-e069f768bd88" providerId="ADAL" clId="{C7B515AD-BEAE-4980-8082-C6B0227CA85E}" dt="2023-06-07T11:20:31.258" v="4754" actId="478"/>
          <ac:spMkLst>
            <pc:docMk/>
            <pc:sldMk cId="4566862" sldId="285"/>
            <ac:spMk id="27" creationId="{8CE51F56-B8A4-4708-8581-987407AE5AE8}"/>
          </ac:spMkLst>
        </pc:spChg>
        <pc:spChg chg="add mod">
          <ac:chgData name="Ankita, Sonali" userId="55f92cfa-c9c9-4fd8-b478-e069f768bd88" providerId="ADAL" clId="{C7B515AD-BEAE-4980-8082-C6B0227CA85E}" dt="2023-06-07T11:21:45.081" v="4787"/>
          <ac:spMkLst>
            <pc:docMk/>
            <pc:sldMk cId="4566862" sldId="285"/>
            <ac:spMk id="28" creationId="{4185956A-903C-4615-B97C-6E00926A1F3D}"/>
          </ac:spMkLst>
        </pc:spChg>
        <pc:spChg chg="add mod">
          <ac:chgData name="Ankita, Sonali" userId="55f92cfa-c9c9-4fd8-b478-e069f768bd88" providerId="ADAL" clId="{C7B515AD-BEAE-4980-8082-C6B0227CA85E}" dt="2023-06-07T11:21:45.081" v="4787"/>
          <ac:spMkLst>
            <pc:docMk/>
            <pc:sldMk cId="4566862" sldId="285"/>
            <ac:spMk id="29" creationId="{357F5AE5-2EA9-430F-8C1E-54BFFA492526}"/>
          </ac:spMkLst>
        </pc:spChg>
        <pc:spChg chg="del">
          <ac:chgData name="Ankita, Sonali" userId="55f92cfa-c9c9-4fd8-b478-e069f768bd88" providerId="ADAL" clId="{C7B515AD-BEAE-4980-8082-C6B0227CA85E}" dt="2023-06-07T11:20:38.105" v="4756" actId="478"/>
          <ac:spMkLst>
            <pc:docMk/>
            <pc:sldMk cId="4566862" sldId="285"/>
            <ac:spMk id="30" creationId="{C64EEA5D-87AE-4D28-A0A5-4CAFC1138B7F}"/>
          </ac:spMkLst>
        </pc:spChg>
        <pc:spChg chg="del">
          <ac:chgData name="Ankita, Sonali" userId="55f92cfa-c9c9-4fd8-b478-e069f768bd88" providerId="ADAL" clId="{C7B515AD-BEAE-4980-8082-C6B0227CA85E}" dt="2023-06-07T11:20:31.258" v="4754" actId="478"/>
          <ac:spMkLst>
            <pc:docMk/>
            <pc:sldMk cId="4566862" sldId="285"/>
            <ac:spMk id="37" creationId="{C507A373-A530-464F-858F-16FE86D9229E}"/>
          </ac:spMkLst>
        </pc:spChg>
        <pc:spChg chg="del">
          <ac:chgData name="Ankita, Sonali" userId="55f92cfa-c9c9-4fd8-b478-e069f768bd88" providerId="ADAL" clId="{C7B515AD-BEAE-4980-8082-C6B0227CA85E}" dt="2023-06-07T11:20:31.258" v="4754" actId="478"/>
          <ac:spMkLst>
            <pc:docMk/>
            <pc:sldMk cId="4566862" sldId="285"/>
            <ac:spMk id="39" creationId="{21E0273C-98E0-44B2-8B47-F196DE097E65}"/>
          </ac:spMkLst>
        </pc:spChg>
        <pc:picChg chg="add mod">
          <ac:chgData name="Ankita, Sonali" userId="55f92cfa-c9c9-4fd8-b478-e069f768bd88" providerId="ADAL" clId="{C7B515AD-BEAE-4980-8082-C6B0227CA85E}" dt="2023-06-07T11:21:35.545" v="4785" actId="1076"/>
          <ac:picMkLst>
            <pc:docMk/>
            <pc:sldMk cId="4566862" sldId="285"/>
            <ac:picMk id="4" creationId="{D71F15B0-8200-41ED-9E0C-FB0FF9EC60F1}"/>
          </ac:picMkLst>
        </pc:picChg>
        <pc:picChg chg="del">
          <ac:chgData name="Ankita, Sonali" userId="55f92cfa-c9c9-4fd8-b478-e069f768bd88" providerId="ADAL" clId="{C7B515AD-BEAE-4980-8082-C6B0227CA85E}" dt="2023-06-07T11:20:34.836" v="4755" actId="478"/>
          <ac:picMkLst>
            <pc:docMk/>
            <pc:sldMk cId="4566862" sldId="285"/>
            <ac:picMk id="5" creationId="{465EC347-8997-422D-AC6B-AB9F84824445}"/>
          </ac:picMkLst>
        </pc:picChg>
        <pc:picChg chg="del">
          <ac:chgData name="Ankita, Sonali" userId="55f92cfa-c9c9-4fd8-b478-e069f768bd88" providerId="ADAL" clId="{C7B515AD-BEAE-4980-8082-C6B0227CA85E}" dt="2023-06-07T11:20:31.258" v="4754" actId="478"/>
          <ac:picMkLst>
            <pc:docMk/>
            <pc:sldMk cId="4566862" sldId="285"/>
            <ac:picMk id="19" creationId="{0BB77FED-35D6-4838-92A1-1091CE063A39}"/>
          </ac:picMkLst>
        </pc:picChg>
        <pc:picChg chg="del">
          <ac:chgData name="Ankita, Sonali" userId="55f92cfa-c9c9-4fd8-b478-e069f768bd88" providerId="ADAL" clId="{C7B515AD-BEAE-4980-8082-C6B0227CA85E}" dt="2023-06-07T11:20:31.258" v="4754" actId="478"/>
          <ac:picMkLst>
            <pc:docMk/>
            <pc:sldMk cId="4566862" sldId="285"/>
            <ac:picMk id="21" creationId="{6769FAB5-EA7C-4083-BFA0-0F1281CD6498}"/>
          </ac:picMkLst>
        </pc:picChg>
        <pc:picChg chg="del">
          <ac:chgData name="Ankita, Sonali" userId="55f92cfa-c9c9-4fd8-b478-e069f768bd88" providerId="ADAL" clId="{C7B515AD-BEAE-4980-8082-C6B0227CA85E}" dt="2023-06-07T11:20:31.258" v="4754" actId="478"/>
          <ac:picMkLst>
            <pc:docMk/>
            <pc:sldMk cId="4566862" sldId="285"/>
            <ac:picMk id="32" creationId="{F0E71EB3-7D4A-46C4-B50B-D32DB2F061D4}"/>
          </ac:picMkLst>
        </pc:picChg>
        <pc:picChg chg="del">
          <ac:chgData name="Ankita, Sonali" userId="55f92cfa-c9c9-4fd8-b478-e069f768bd88" providerId="ADAL" clId="{C7B515AD-BEAE-4980-8082-C6B0227CA85E}" dt="2023-06-07T11:20:31.258" v="4754" actId="478"/>
          <ac:picMkLst>
            <pc:docMk/>
            <pc:sldMk cId="4566862" sldId="285"/>
            <ac:picMk id="34" creationId="{82F18278-383E-4C92-88DE-AE868EEF5567}"/>
          </ac:picMkLst>
        </pc:picChg>
        <pc:picChg chg="del">
          <ac:chgData name="Ankita, Sonali" userId="55f92cfa-c9c9-4fd8-b478-e069f768bd88" providerId="ADAL" clId="{C7B515AD-BEAE-4980-8082-C6B0227CA85E}" dt="2023-06-07T11:20:31.258" v="4754" actId="478"/>
          <ac:picMkLst>
            <pc:docMk/>
            <pc:sldMk cId="4566862" sldId="285"/>
            <ac:picMk id="36" creationId="{5BCB9C06-1CBE-45E9-ABE2-D651CB18D481}"/>
          </ac:picMkLst>
        </pc:picChg>
      </pc:sldChg>
      <pc:sldChg chg="addSp delSp modSp add del mod">
        <pc:chgData name="Ankita, Sonali" userId="55f92cfa-c9c9-4fd8-b478-e069f768bd88" providerId="ADAL" clId="{C7B515AD-BEAE-4980-8082-C6B0227CA85E}" dt="2023-06-07T11:19:29.667" v="4752" actId="47"/>
        <pc:sldMkLst>
          <pc:docMk/>
          <pc:sldMk cId="3842660624" sldId="285"/>
        </pc:sldMkLst>
        <pc:spChg chg="add mod">
          <ac:chgData name="Ankita, Sonali" userId="55f92cfa-c9c9-4fd8-b478-e069f768bd88" providerId="ADAL" clId="{C7B515AD-BEAE-4980-8082-C6B0227CA85E}" dt="2023-06-07T11:16:15.079" v="4620" actId="208"/>
          <ac:spMkLst>
            <pc:docMk/>
            <pc:sldMk cId="3842660624" sldId="285"/>
            <ac:spMk id="5" creationId="{D277DAEF-2599-47F4-BA4C-23BA53EEFC44}"/>
          </ac:spMkLst>
        </pc:spChg>
        <pc:spChg chg="mod">
          <ac:chgData name="Ankita, Sonali" userId="55f92cfa-c9c9-4fd8-b478-e069f768bd88" providerId="ADAL" clId="{C7B515AD-BEAE-4980-8082-C6B0227CA85E}" dt="2023-06-07T11:15:22.656" v="4611" actId="20577"/>
          <ac:spMkLst>
            <pc:docMk/>
            <pc:sldMk cId="3842660624" sldId="285"/>
            <ac:spMk id="6" creationId="{3275A819-A5A4-4D3B-B364-2079366407A3}"/>
          </ac:spMkLst>
        </pc:spChg>
        <pc:spChg chg="add mod">
          <ac:chgData name="Ankita, Sonali" userId="55f92cfa-c9c9-4fd8-b478-e069f768bd88" providerId="ADAL" clId="{C7B515AD-BEAE-4980-8082-C6B0227CA85E}" dt="2023-06-07T11:16:39.758" v="4624" actId="207"/>
          <ac:spMkLst>
            <pc:docMk/>
            <pc:sldMk cId="3842660624" sldId="285"/>
            <ac:spMk id="9" creationId="{43A6A6B8-1F3C-42A4-80B7-0C3F5FD632B5}"/>
          </ac:spMkLst>
        </pc:spChg>
        <pc:spChg chg="add mod">
          <ac:chgData name="Ankita, Sonali" userId="55f92cfa-c9c9-4fd8-b478-e069f768bd88" providerId="ADAL" clId="{C7B515AD-BEAE-4980-8082-C6B0227CA85E}" dt="2023-06-07T11:17:23.853" v="4628" actId="207"/>
          <ac:spMkLst>
            <pc:docMk/>
            <pc:sldMk cId="3842660624" sldId="285"/>
            <ac:spMk id="11" creationId="{881207FC-B1B1-40F5-B321-842CA81CFD84}"/>
          </ac:spMkLst>
        </pc:spChg>
        <pc:spChg chg="add mod">
          <ac:chgData name="Ankita, Sonali" userId="55f92cfa-c9c9-4fd8-b478-e069f768bd88" providerId="ADAL" clId="{C7B515AD-BEAE-4980-8082-C6B0227CA85E}" dt="2023-06-07T11:17:33.973" v="4630" actId="207"/>
          <ac:spMkLst>
            <pc:docMk/>
            <pc:sldMk cId="3842660624" sldId="285"/>
            <ac:spMk id="13" creationId="{08F622AA-8B4D-42CB-A4FE-5155308F5790}"/>
          </ac:spMkLst>
        </pc:spChg>
        <pc:spChg chg="add mod">
          <ac:chgData name="Ankita, Sonali" userId="55f92cfa-c9c9-4fd8-b478-e069f768bd88" providerId="ADAL" clId="{C7B515AD-BEAE-4980-8082-C6B0227CA85E}" dt="2023-06-07T11:18:05.886" v="4666" actId="1076"/>
          <ac:spMkLst>
            <pc:docMk/>
            <pc:sldMk cId="3842660624" sldId="285"/>
            <ac:spMk id="17" creationId="{BA08126B-3A85-4A2F-8457-294C4E2137E4}"/>
          </ac:spMkLst>
        </pc:spChg>
        <pc:spChg chg="add mod">
          <ac:chgData name="Ankita, Sonali" userId="55f92cfa-c9c9-4fd8-b478-e069f768bd88" providerId="ADAL" clId="{C7B515AD-BEAE-4980-8082-C6B0227CA85E}" dt="2023-06-07T11:18:30.562" v="4704" actId="20577"/>
          <ac:spMkLst>
            <pc:docMk/>
            <pc:sldMk cId="3842660624" sldId="285"/>
            <ac:spMk id="18" creationId="{3973F41D-216A-490F-81A7-3D7B7130B23E}"/>
          </ac:spMkLst>
        </pc:spChg>
        <pc:spChg chg="add mod">
          <ac:chgData name="Ankita, Sonali" userId="55f92cfa-c9c9-4fd8-b478-e069f768bd88" providerId="ADAL" clId="{C7B515AD-BEAE-4980-8082-C6B0227CA85E}" dt="2023-06-07T11:18:57.459" v="4734" actId="1076"/>
          <ac:spMkLst>
            <pc:docMk/>
            <pc:sldMk cId="3842660624" sldId="285"/>
            <ac:spMk id="19" creationId="{619C67E7-5FAE-4F2C-94C9-A943FBDAE34A}"/>
          </ac:spMkLst>
        </pc:spChg>
        <pc:spChg chg="add mod">
          <ac:chgData name="Ankita, Sonali" userId="55f92cfa-c9c9-4fd8-b478-e069f768bd88" providerId="ADAL" clId="{C7B515AD-BEAE-4980-8082-C6B0227CA85E}" dt="2023-06-07T11:19:21.033" v="4751" actId="20577"/>
          <ac:spMkLst>
            <pc:docMk/>
            <pc:sldMk cId="3842660624" sldId="285"/>
            <ac:spMk id="20" creationId="{5F95A353-31EC-4EE5-9DB4-22CA8715638E}"/>
          </ac:spMkLst>
        </pc:spChg>
        <pc:picChg chg="add mod">
          <ac:chgData name="Ankita, Sonali" userId="55f92cfa-c9c9-4fd8-b478-e069f768bd88" providerId="ADAL" clId="{C7B515AD-BEAE-4980-8082-C6B0227CA85E}" dt="2023-06-07T11:15:44.602" v="4617" actId="1076"/>
          <ac:picMkLst>
            <pc:docMk/>
            <pc:sldMk cId="3842660624" sldId="285"/>
            <ac:picMk id="3" creationId="{9BC03D03-EDB0-4BBA-BFAA-83AAE19C9FC6}"/>
          </ac:picMkLst>
        </pc:picChg>
        <pc:picChg chg="del">
          <ac:chgData name="Ankita, Sonali" userId="55f92cfa-c9c9-4fd8-b478-e069f768bd88" providerId="ADAL" clId="{C7B515AD-BEAE-4980-8082-C6B0227CA85E}" dt="2023-06-07T11:15:25.979" v="4612" actId="478"/>
          <ac:picMkLst>
            <pc:docMk/>
            <pc:sldMk cId="3842660624" sldId="285"/>
            <ac:picMk id="4" creationId="{BE444F62-DD56-47C0-A6E0-494A7FD30870}"/>
          </ac:picMkLst>
        </pc:picChg>
        <pc:picChg chg="del">
          <ac:chgData name="Ankita, Sonali" userId="55f92cfa-c9c9-4fd8-b478-e069f768bd88" providerId="ADAL" clId="{C7B515AD-BEAE-4980-8082-C6B0227CA85E}" dt="2023-06-07T11:15:29.648" v="4613" actId="478"/>
          <ac:picMkLst>
            <pc:docMk/>
            <pc:sldMk cId="3842660624" sldId="285"/>
            <ac:picMk id="8" creationId="{1494B1A4-DF37-4FB1-9011-2B71DA4D63B9}"/>
          </ac:picMkLst>
        </pc:picChg>
        <pc:picChg chg="del">
          <ac:chgData name="Ankita, Sonali" userId="55f92cfa-c9c9-4fd8-b478-e069f768bd88" providerId="ADAL" clId="{C7B515AD-BEAE-4980-8082-C6B0227CA85E}" dt="2023-06-07T11:15:29.648" v="4613" actId="478"/>
          <ac:picMkLst>
            <pc:docMk/>
            <pc:sldMk cId="3842660624" sldId="285"/>
            <ac:picMk id="10" creationId="{A971A062-BA82-4E0D-8E8E-08BC2320B230}"/>
          </ac:picMkLst>
        </pc:picChg>
        <pc:picChg chg="del">
          <ac:chgData name="Ankita, Sonali" userId="55f92cfa-c9c9-4fd8-b478-e069f768bd88" providerId="ADAL" clId="{C7B515AD-BEAE-4980-8082-C6B0227CA85E}" dt="2023-06-07T11:15:29.648" v="4613" actId="478"/>
          <ac:picMkLst>
            <pc:docMk/>
            <pc:sldMk cId="3842660624" sldId="285"/>
            <ac:picMk id="12" creationId="{5CAA83CA-1257-454D-B57D-27C5DE3C8E43}"/>
          </ac:picMkLst>
        </pc:picChg>
        <pc:picChg chg="del">
          <ac:chgData name="Ankita, Sonali" userId="55f92cfa-c9c9-4fd8-b478-e069f768bd88" providerId="ADAL" clId="{C7B515AD-BEAE-4980-8082-C6B0227CA85E}" dt="2023-06-07T11:15:29.648" v="4613" actId="478"/>
          <ac:picMkLst>
            <pc:docMk/>
            <pc:sldMk cId="3842660624" sldId="285"/>
            <ac:picMk id="16" creationId="{11DFB427-9195-4989-94CB-33D23A6C0518}"/>
          </ac:picMkLst>
        </pc:picChg>
      </pc:sldChg>
      <pc:sldChg chg="add del">
        <pc:chgData name="Ankita, Sonali" userId="55f92cfa-c9c9-4fd8-b478-e069f768bd88" providerId="ADAL" clId="{C7B515AD-BEAE-4980-8082-C6B0227CA85E}" dt="2023-06-13T09:58:33.647" v="8742" actId="47"/>
        <pc:sldMkLst>
          <pc:docMk/>
          <pc:sldMk cId="700473718" sldId="286"/>
        </pc:sldMkLst>
      </pc:sldChg>
      <pc:sldChg chg="addSp delSp modSp add mod">
        <pc:chgData name="Ankita, Sonali" userId="55f92cfa-c9c9-4fd8-b478-e069f768bd88" providerId="ADAL" clId="{C7B515AD-BEAE-4980-8082-C6B0227CA85E}" dt="2023-06-07T11:23:11.918" v="4875" actId="1076"/>
        <pc:sldMkLst>
          <pc:docMk/>
          <pc:sldMk cId="1742676599" sldId="287"/>
        </pc:sldMkLst>
        <pc:spChg chg="mod">
          <ac:chgData name="Ankita, Sonali" userId="55f92cfa-c9c9-4fd8-b478-e069f768bd88" providerId="ADAL" clId="{C7B515AD-BEAE-4980-8082-C6B0227CA85E}" dt="2023-06-07T11:23:03.994" v="4872" actId="20577"/>
          <ac:spMkLst>
            <pc:docMk/>
            <pc:sldMk cId="1742676599" sldId="287"/>
            <ac:spMk id="6" creationId="{3275A819-A5A4-4D3B-B364-2079366407A3}"/>
          </ac:spMkLst>
        </pc:spChg>
        <pc:picChg chg="add mod">
          <ac:chgData name="Ankita, Sonali" userId="55f92cfa-c9c9-4fd8-b478-e069f768bd88" providerId="ADAL" clId="{C7B515AD-BEAE-4980-8082-C6B0227CA85E}" dt="2023-06-07T11:23:11.918" v="4875" actId="1076"/>
          <ac:picMkLst>
            <pc:docMk/>
            <pc:sldMk cId="1742676599" sldId="287"/>
            <ac:picMk id="3" creationId="{AF41EB49-4893-4E22-A675-644F1279B045}"/>
          </ac:picMkLst>
        </pc:picChg>
        <pc:picChg chg="del">
          <ac:chgData name="Ankita, Sonali" userId="55f92cfa-c9c9-4fd8-b478-e069f768bd88" providerId="ADAL" clId="{C7B515AD-BEAE-4980-8082-C6B0227CA85E}" dt="2023-06-07T11:23:06.068" v="4873" actId="478"/>
          <ac:picMkLst>
            <pc:docMk/>
            <pc:sldMk cId="1742676599" sldId="287"/>
            <ac:picMk id="4" creationId="{D71F15B0-8200-41ED-9E0C-FB0FF9EC60F1}"/>
          </ac:picMkLst>
        </pc:picChg>
      </pc:sldChg>
      <pc:sldChg chg="addSp delSp modSp add mod">
        <pc:chgData name="Ankita, Sonali" userId="55f92cfa-c9c9-4fd8-b478-e069f768bd88" providerId="ADAL" clId="{C7B515AD-BEAE-4980-8082-C6B0227CA85E}" dt="2023-06-07T11:24:35.308" v="4895" actId="20577"/>
        <pc:sldMkLst>
          <pc:docMk/>
          <pc:sldMk cId="3266051069" sldId="288"/>
        </pc:sldMkLst>
        <pc:spChg chg="mod">
          <ac:chgData name="Ankita, Sonali" userId="55f92cfa-c9c9-4fd8-b478-e069f768bd88" providerId="ADAL" clId="{C7B515AD-BEAE-4980-8082-C6B0227CA85E}" dt="2023-06-07T11:24:35.308" v="4895" actId="20577"/>
          <ac:spMkLst>
            <pc:docMk/>
            <pc:sldMk cId="3266051069" sldId="288"/>
            <ac:spMk id="6" creationId="{3275A819-A5A4-4D3B-B364-2079366407A3}"/>
          </ac:spMkLst>
        </pc:spChg>
        <pc:picChg chg="del">
          <ac:chgData name="Ankita, Sonali" userId="55f92cfa-c9c9-4fd8-b478-e069f768bd88" providerId="ADAL" clId="{C7B515AD-BEAE-4980-8082-C6B0227CA85E}" dt="2023-06-07T11:24:20.899" v="4877" actId="478"/>
          <ac:picMkLst>
            <pc:docMk/>
            <pc:sldMk cId="3266051069" sldId="288"/>
            <ac:picMk id="3" creationId="{AF41EB49-4893-4E22-A675-644F1279B045}"/>
          </ac:picMkLst>
        </pc:picChg>
        <pc:picChg chg="add mod">
          <ac:chgData name="Ankita, Sonali" userId="55f92cfa-c9c9-4fd8-b478-e069f768bd88" providerId="ADAL" clId="{C7B515AD-BEAE-4980-8082-C6B0227CA85E}" dt="2023-06-07T11:24:29.497" v="4879" actId="1076"/>
          <ac:picMkLst>
            <pc:docMk/>
            <pc:sldMk cId="3266051069" sldId="288"/>
            <ac:picMk id="4" creationId="{B0858F0E-D00E-475F-BD4B-75624F368B81}"/>
          </ac:picMkLst>
        </pc:picChg>
      </pc:sldChg>
      <pc:sldChg chg="addSp delSp modSp add mod">
        <pc:chgData name="Ankita, Sonali" userId="55f92cfa-c9c9-4fd8-b478-e069f768bd88" providerId="ADAL" clId="{C7B515AD-BEAE-4980-8082-C6B0227CA85E}" dt="2023-06-07T11:25:28.576" v="4921" actId="1076"/>
        <pc:sldMkLst>
          <pc:docMk/>
          <pc:sldMk cId="3526822559" sldId="289"/>
        </pc:sldMkLst>
        <pc:spChg chg="mod">
          <ac:chgData name="Ankita, Sonali" userId="55f92cfa-c9c9-4fd8-b478-e069f768bd88" providerId="ADAL" clId="{C7B515AD-BEAE-4980-8082-C6B0227CA85E}" dt="2023-06-07T11:25:17.362" v="4916" actId="20577"/>
          <ac:spMkLst>
            <pc:docMk/>
            <pc:sldMk cId="3526822559" sldId="289"/>
            <ac:spMk id="6" creationId="{3275A819-A5A4-4D3B-B364-2079366407A3}"/>
          </ac:spMkLst>
        </pc:spChg>
        <pc:picChg chg="add mod">
          <ac:chgData name="Ankita, Sonali" userId="55f92cfa-c9c9-4fd8-b478-e069f768bd88" providerId="ADAL" clId="{C7B515AD-BEAE-4980-8082-C6B0227CA85E}" dt="2023-06-07T11:25:28.576" v="4921" actId="1076"/>
          <ac:picMkLst>
            <pc:docMk/>
            <pc:sldMk cId="3526822559" sldId="289"/>
            <ac:picMk id="3" creationId="{1B473242-D281-4AF8-ADB9-3A61A9D35A15}"/>
          </ac:picMkLst>
        </pc:picChg>
        <pc:picChg chg="del">
          <ac:chgData name="Ankita, Sonali" userId="55f92cfa-c9c9-4fd8-b478-e069f768bd88" providerId="ADAL" clId="{C7B515AD-BEAE-4980-8082-C6B0227CA85E}" dt="2023-06-07T11:25:19.171" v="4917" actId="478"/>
          <ac:picMkLst>
            <pc:docMk/>
            <pc:sldMk cId="3526822559" sldId="289"/>
            <ac:picMk id="4" creationId="{B0858F0E-D00E-475F-BD4B-75624F368B81}"/>
          </ac:picMkLst>
        </pc:picChg>
      </pc:sldChg>
      <pc:sldChg chg="addSp delSp modSp add mod">
        <pc:chgData name="Ankita, Sonali" userId="55f92cfa-c9c9-4fd8-b478-e069f768bd88" providerId="ADAL" clId="{C7B515AD-BEAE-4980-8082-C6B0227CA85E}" dt="2023-06-07T11:30:08.651" v="4959" actId="1076"/>
        <pc:sldMkLst>
          <pc:docMk/>
          <pc:sldMk cId="61778454" sldId="290"/>
        </pc:sldMkLst>
        <pc:spChg chg="mod">
          <ac:chgData name="Ankita, Sonali" userId="55f92cfa-c9c9-4fd8-b478-e069f768bd88" providerId="ADAL" clId="{C7B515AD-BEAE-4980-8082-C6B0227CA85E}" dt="2023-06-07T11:27:49.390" v="4941" actId="20577"/>
          <ac:spMkLst>
            <pc:docMk/>
            <pc:sldMk cId="61778454" sldId="290"/>
            <ac:spMk id="6" creationId="{3275A819-A5A4-4D3B-B364-2079366407A3}"/>
          </ac:spMkLst>
        </pc:spChg>
        <pc:picChg chg="add del">
          <ac:chgData name="Ankita, Sonali" userId="55f92cfa-c9c9-4fd8-b478-e069f768bd88" providerId="ADAL" clId="{C7B515AD-BEAE-4980-8082-C6B0227CA85E}" dt="2023-06-07T11:28:15.293" v="4947" actId="478"/>
          <ac:picMkLst>
            <pc:docMk/>
            <pc:sldMk cId="61778454" sldId="290"/>
            <ac:picMk id="3" creationId="{C72E6B2F-C47A-4B43-A57C-1DD496974165}"/>
          </ac:picMkLst>
        </pc:picChg>
        <pc:picChg chg="del">
          <ac:chgData name="Ankita, Sonali" userId="55f92cfa-c9c9-4fd8-b478-e069f768bd88" providerId="ADAL" clId="{C7B515AD-BEAE-4980-8082-C6B0227CA85E}" dt="2023-06-07T11:27:55.492" v="4943" actId="478"/>
          <ac:picMkLst>
            <pc:docMk/>
            <pc:sldMk cId="61778454" sldId="290"/>
            <ac:picMk id="4" creationId="{BE444F62-DD56-47C0-A6E0-494A7FD30870}"/>
          </ac:picMkLst>
        </pc:picChg>
        <pc:picChg chg="del">
          <ac:chgData name="Ankita, Sonali" userId="55f92cfa-c9c9-4fd8-b478-e069f768bd88" providerId="ADAL" clId="{C7B515AD-BEAE-4980-8082-C6B0227CA85E}" dt="2023-06-07T11:27:54.017" v="4942" actId="478"/>
          <ac:picMkLst>
            <pc:docMk/>
            <pc:sldMk cId="61778454" sldId="290"/>
            <ac:picMk id="8" creationId="{1494B1A4-DF37-4FB1-9011-2B71DA4D63B9}"/>
          </ac:picMkLst>
        </pc:picChg>
        <pc:picChg chg="add mod">
          <ac:chgData name="Ankita, Sonali" userId="55f92cfa-c9c9-4fd8-b478-e069f768bd88" providerId="ADAL" clId="{C7B515AD-BEAE-4980-8082-C6B0227CA85E}" dt="2023-06-07T11:30:08.651" v="4959" actId="1076"/>
          <ac:picMkLst>
            <pc:docMk/>
            <pc:sldMk cId="61778454" sldId="290"/>
            <ac:picMk id="9" creationId="{1DB79969-66B1-433A-8269-C79FCEAF0AC4}"/>
          </ac:picMkLst>
        </pc:picChg>
        <pc:picChg chg="del">
          <ac:chgData name="Ankita, Sonali" userId="55f92cfa-c9c9-4fd8-b478-e069f768bd88" providerId="ADAL" clId="{C7B515AD-BEAE-4980-8082-C6B0227CA85E}" dt="2023-06-07T11:27:54.017" v="4942" actId="478"/>
          <ac:picMkLst>
            <pc:docMk/>
            <pc:sldMk cId="61778454" sldId="290"/>
            <ac:picMk id="10" creationId="{A971A062-BA82-4E0D-8E8E-08BC2320B230}"/>
          </ac:picMkLst>
        </pc:picChg>
        <pc:picChg chg="del">
          <ac:chgData name="Ankita, Sonali" userId="55f92cfa-c9c9-4fd8-b478-e069f768bd88" providerId="ADAL" clId="{C7B515AD-BEAE-4980-8082-C6B0227CA85E}" dt="2023-06-07T11:27:54.017" v="4942" actId="478"/>
          <ac:picMkLst>
            <pc:docMk/>
            <pc:sldMk cId="61778454" sldId="290"/>
            <ac:picMk id="12" creationId="{5CAA83CA-1257-454D-B57D-27C5DE3C8E43}"/>
          </ac:picMkLst>
        </pc:picChg>
        <pc:picChg chg="add del mod">
          <ac:chgData name="Ankita, Sonali" userId="55f92cfa-c9c9-4fd8-b478-e069f768bd88" providerId="ADAL" clId="{C7B515AD-BEAE-4980-8082-C6B0227CA85E}" dt="2023-06-07T11:30:03.375" v="4957" actId="478"/>
          <ac:picMkLst>
            <pc:docMk/>
            <pc:sldMk cId="61778454" sldId="290"/>
            <ac:picMk id="13" creationId="{78378232-EBAC-4846-B44B-13D694F1C7AC}"/>
          </ac:picMkLst>
        </pc:picChg>
        <pc:picChg chg="del">
          <ac:chgData name="Ankita, Sonali" userId="55f92cfa-c9c9-4fd8-b478-e069f768bd88" providerId="ADAL" clId="{C7B515AD-BEAE-4980-8082-C6B0227CA85E}" dt="2023-06-07T11:27:54.017" v="4942" actId="478"/>
          <ac:picMkLst>
            <pc:docMk/>
            <pc:sldMk cId="61778454" sldId="290"/>
            <ac:picMk id="16" creationId="{11DFB427-9195-4989-94CB-33D23A6C0518}"/>
          </ac:picMkLst>
        </pc:picChg>
      </pc:sldChg>
      <pc:sldChg chg="add del">
        <pc:chgData name="Ankita, Sonali" userId="55f92cfa-c9c9-4fd8-b478-e069f768bd88" providerId="ADAL" clId="{C7B515AD-BEAE-4980-8082-C6B0227CA85E}" dt="2023-06-07T11:25:21.050" v="4919"/>
        <pc:sldMkLst>
          <pc:docMk/>
          <pc:sldMk cId="469029219" sldId="290"/>
        </pc:sldMkLst>
      </pc:sldChg>
      <pc:sldChg chg="add del">
        <pc:chgData name="Ankita, Sonali" userId="55f92cfa-c9c9-4fd8-b478-e069f768bd88" providerId="ADAL" clId="{C7B515AD-BEAE-4980-8082-C6B0227CA85E}" dt="2023-06-07T11:27:57.517" v="4945"/>
        <pc:sldMkLst>
          <pc:docMk/>
          <pc:sldMk cId="361281667" sldId="291"/>
        </pc:sldMkLst>
      </pc:sldChg>
      <pc:sldChg chg="addSp delSp modSp add mod">
        <pc:chgData name="Ankita, Sonali" userId="55f92cfa-c9c9-4fd8-b478-e069f768bd88" providerId="ADAL" clId="{C7B515AD-BEAE-4980-8082-C6B0227CA85E}" dt="2023-06-07T11:36:28.439" v="5026" actId="20577"/>
        <pc:sldMkLst>
          <pc:docMk/>
          <pc:sldMk cId="3793985264" sldId="291"/>
        </pc:sldMkLst>
        <pc:spChg chg="mod">
          <ac:chgData name="Ankita, Sonali" userId="55f92cfa-c9c9-4fd8-b478-e069f768bd88" providerId="ADAL" clId="{C7B515AD-BEAE-4980-8082-C6B0227CA85E}" dt="2023-06-07T11:36:28.439" v="5026" actId="20577"/>
          <ac:spMkLst>
            <pc:docMk/>
            <pc:sldMk cId="3793985264" sldId="291"/>
            <ac:spMk id="6" creationId="{3275A819-A5A4-4D3B-B364-2079366407A3}"/>
          </ac:spMkLst>
        </pc:spChg>
        <pc:picChg chg="add mod">
          <ac:chgData name="Ankita, Sonali" userId="55f92cfa-c9c9-4fd8-b478-e069f768bd88" providerId="ADAL" clId="{C7B515AD-BEAE-4980-8082-C6B0227CA85E}" dt="2023-06-07T11:34:05.920" v="4980" actId="1076"/>
          <ac:picMkLst>
            <pc:docMk/>
            <pc:sldMk cId="3793985264" sldId="291"/>
            <ac:picMk id="3" creationId="{2C15B400-D48F-458F-A091-986FD8922D01}"/>
          </ac:picMkLst>
        </pc:picChg>
        <pc:picChg chg="del">
          <ac:chgData name="Ankita, Sonali" userId="55f92cfa-c9c9-4fd8-b478-e069f768bd88" providerId="ADAL" clId="{C7B515AD-BEAE-4980-8082-C6B0227CA85E}" dt="2023-06-07T11:33:58.520" v="4978" actId="478"/>
          <ac:picMkLst>
            <pc:docMk/>
            <pc:sldMk cId="3793985264" sldId="291"/>
            <ac:picMk id="9" creationId="{1DB79969-66B1-433A-8269-C79FCEAF0AC4}"/>
          </ac:picMkLst>
        </pc:picChg>
      </pc:sldChg>
      <pc:sldChg chg="addSp delSp modSp add mod">
        <pc:chgData name="Ankita, Sonali" userId="55f92cfa-c9c9-4fd8-b478-e069f768bd88" providerId="ADAL" clId="{C7B515AD-BEAE-4980-8082-C6B0227CA85E}" dt="2023-06-07T11:37:04.882" v="5058" actId="1076"/>
        <pc:sldMkLst>
          <pc:docMk/>
          <pc:sldMk cId="3274870422" sldId="292"/>
        </pc:sldMkLst>
        <pc:spChg chg="mod">
          <ac:chgData name="Ankita, Sonali" userId="55f92cfa-c9c9-4fd8-b478-e069f768bd88" providerId="ADAL" clId="{C7B515AD-BEAE-4980-8082-C6B0227CA85E}" dt="2023-06-07T11:36:41.757" v="5056" actId="20577"/>
          <ac:spMkLst>
            <pc:docMk/>
            <pc:sldMk cId="3274870422" sldId="292"/>
            <ac:spMk id="6" creationId="{3275A819-A5A4-4D3B-B364-2079366407A3}"/>
          </ac:spMkLst>
        </pc:spChg>
        <pc:picChg chg="del">
          <ac:chgData name="Ankita, Sonali" userId="55f92cfa-c9c9-4fd8-b478-e069f768bd88" providerId="ADAL" clId="{C7B515AD-BEAE-4980-8082-C6B0227CA85E}" dt="2023-06-07T11:36:14.250" v="5002" actId="478"/>
          <ac:picMkLst>
            <pc:docMk/>
            <pc:sldMk cId="3274870422" sldId="292"/>
            <ac:picMk id="3" creationId="{2C15B400-D48F-458F-A091-986FD8922D01}"/>
          </ac:picMkLst>
        </pc:picChg>
        <pc:picChg chg="add mod">
          <ac:chgData name="Ankita, Sonali" userId="55f92cfa-c9c9-4fd8-b478-e069f768bd88" providerId="ADAL" clId="{C7B515AD-BEAE-4980-8082-C6B0227CA85E}" dt="2023-06-07T11:37:04.882" v="5058" actId="1076"/>
          <ac:picMkLst>
            <pc:docMk/>
            <pc:sldMk cId="3274870422" sldId="292"/>
            <ac:picMk id="4" creationId="{31F9D630-B085-46FD-97A8-34237CC141A2}"/>
          </ac:picMkLst>
        </pc:picChg>
      </pc:sldChg>
      <pc:sldChg chg="addSp delSp modSp add mod">
        <pc:chgData name="Ankita, Sonali" userId="55f92cfa-c9c9-4fd8-b478-e069f768bd88" providerId="ADAL" clId="{C7B515AD-BEAE-4980-8082-C6B0227CA85E}" dt="2023-06-08T03:57:41.299" v="5091" actId="1076"/>
        <pc:sldMkLst>
          <pc:docMk/>
          <pc:sldMk cId="1007297903" sldId="293"/>
        </pc:sldMkLst>
        <pc:spChg chg="mod">
          <ac:chgData name="Ankita, Sonali" userId="55f92cfa-c9c9-4fd8-b478-e069f768bd88" providerId="ADAL" clId="{C7B515AD-BEAE-4980-8082-C6B0227CA85E}" dt="2023-06-08T03:56:39.203" v="5087" actId="20577"/>
          <ac:spMkLst>
            <pc:docMk/>
            <pc:sldMk cId="1007297903" sldId="293"/>
            <ac:spMk id="6" creationId="{3275A819-A5A4-4D3B-B364-2079366407A3}"/>
          </ac:spMkLst>
        </pc:spChg>
        <pc:picChg chg="add mod">
          <ac:chgData name="Ankita, Sonali" userId="55f92cfa-c9c9-4fd8-b478-e069f768bd88" providerId="ADAL" clId="{C7B515AD-BEAE-4980-8082-C6B0227CA85E}" dt="2023-06-08T03:57:35.200" v="5089" actId="1076"/>
          <ac:picMkLst>
            <pc:docMk/>
            <pc:sldMk cId="1007297903" sldId="293"/>
            <ac:picMk id="3" creationId="{6E2AA6B7-60DE-40BA-B68E-58B2F429AF3A}"/>
          </ac:picMkLst>
        </pc:picChg>
        <pc:picChg chg="del">
          <ac:chgData name="Ankita, Sonali" userId="55f92cfa-c9c9-4fd8-b478-e069f768bd88" providerId="ADAL" clId="{C7B515AD-BEAE-4980-8082-C6B0227CA85E}" dt="2023-06-08T03:55:58.870" v="5060" actId="478"/>
          <ac:picMkLst>
            <pc:docMk/>
            <pc:sldMk cId="1007297903" sldId="293"/>
            <ac:picMk id="4" creationId="{31F9D630-B085-46FD-97A8-34237CC141A2}"/>
          </ac:picMkLst>
        </pc:picChg>
        <pc:picChg chg="add mod">
          <ac:chgData name="Ankita, Sonali" userId="55f92cfa-c9c9-4fd8-b478-e069f768bd88" providerId="ADAL" clId="{C7B515AD-BEAE-4980-8082-C6B0227CA85E}" dt="2023-06-08T03:57:41.299" v="5091" actId="1076"/>
          <ac:picMkLst>
            <pc:docMk/>
            <pc:sldMk cId="1007297903" sldId="293"/>
            <ac:picMk id="8" creationId="{FDD98CF2-720D-4A6B-A5A9-D3BC6B5B67D9}"/>
          </ac:picMkLst>
        </pc:picChg>
      </pc:sldChg>
      <pc:sldChg chg="add del">
        <pc:chgData name="Ankita, Sonali" userId="55f92cfa-c9c9-4fd8-b478-e069f768bd88" providerId="ADAL" clId="{C7B515AD-BEAE-4980-8082-C6B0227CA85E}" dt="2023-06-08T03:56:00.801" v="5062"/>
        <pc:sldMkLst>
          <pc:docMk/>
          <pc:sldMk cId="1445573042" sldId="294"/>
        </pc:sldMkLst>
      </pc:sldChg>
      <pc:sldChg chg="addSp delSp modSp add mod">
        <pc:chgData name="Ankita, Sonali" userId="55f92cfa-c9c9-4fd8-b478-e069f768bd88" providerId="ADAL" clId="{C7B515AD-BEAE-4980-8082-C6B0227CA85E}" dt="2023-06-08T04:00:13.429" v="5125" actId="20577"/>
        <pc:sldMkLst>
          <pc:docMk/>
          <pc:sldMk cId="3142392784" sldId="294"/>
        </pc:sldMkLst>
        <pc:spChg chg="mod">
          <ac:chgData name="Ankita, Sonali" userId="55f92cfa-c9c9-4fd8-b478-e069f768bd88" providerId="ADAL" clId="{C7B515AD-BEAE-4980-8082-C6B0227CA85E}" dt="2023-06-08T04:00:13.429" v="5125" actId="20577"/>
          <ac:spMkLst>
            <pc:docMk/>
            <pc:sldMk cId="3142392784" sldId="294"/>
            <ac:spMk id="6" creationId="{3275A819-A5A4-4D3B-B364-2079366407A3}"/>
          </ac:spMkLst>
        </pc:spChg>
        <pc:picChg chg="del">
          <ac:chgData name="Ankita, Sonali" userId="55f92cfa-c9c9-4fd8-b478-e069f768bd88" providerId="ADAL" clId="{C7B515AD-BEAE-4980-8082-C6B0227CA85E}" dt="2023-06-08T03:59:15.662" v="5093" actId="478"/>
          <ac:picMkLst>
            <pc:docMk/>
            <pc:sldMk cId="3142392784" sldId="294"/>
            <ac:picMk id="3" creationId="{6E2AA6B7-60DE-40BA-B68E-58B2F429AF3A}"/>
          </ac:picMkLst>
        </pc:picChg>
        <pc:picChg chg="add mod">
          <ac:chgData name="Ankita, Sonali" userId="55f92cfa-c9c9-4fd8-b478-e069f768bd88" providerId="ADAL" clId="{C7B515AD-BEAE-4980-8082-C6B0227CA85E}" dt="2023-06-08T03:59:26.727" v="5097" actId="1076"/>
          <ac:picMkLst>
            <pc:docMk/>
            <pc:sldMk cId="3142392784" sldId="294"/>
            <ac:picMk id="4" creationId="{F38EFF27-BA85-4861-B19C-1B600F37AC22}"/>
          </ac:picMkLst>
        </pc:picChg>
        <pc:picChg chg="del">
          <ac:chgData name="Ankita, Sonali" userId="55f92cfa-c9c9-4fd8-b478-e069f768bd88" providerId="ADAL" clId="{C7B515AD-BEAE-4980-8082-C6B0227CA85E}" dt="2023-06-08T03:59:17.529" v="5094" actId="478"/>
          <ac:picMkLst>
            <pc:docMk/>
            <pc:sldMk cId="3142392784" sldId="294"/>
            <ac:picMk id="8" creationId="{FDD98CF2-720D-4A6B-A5A9-D3BC6B5B67D9}"/>
          </ac:picMkLst>
        </pc:picChg>
      </pc:sldChg>
      <pc:sldChg chg="addSp delSp modSp add mod">
        <pc:chgData name="Ankita, Sonali" userId="55f92cfa-c9c9-4fd8-b478-e069f768bd88" providerId="ADAL" clId="{C7B515AD-BEAE-4980-8082-C6B0227CA85E}" dt="2023-06-08T04:02:08.762" v="5137" actId="14100"/>
        <pc:sldMkLst>
          <pc:docMk/>
          <pc:sldMk cId="3600113529" sldId="295"/>
        </pc:sldMkLst>
        <pc:spChg chg="mod">
          <ac:chgData name="Ankita, Sonali" userId="55f92cfa-c9c9-4fd8-b478-e069f768bd88" providerId="ADAL" clId="{C7B515AD-BEAE-4980-8082-C6B0227CA85E}" dt="2023-06-08T04:00:21.379" v="5129" actId="20577"/>
          <ac:spMkLst>
            <pc:docMk/>
            <pc:sldMk cId="3600113529" sldId="295"/>
            <ac:spMk id="6" creationId="{3275A819-A5A4-4D3B-B364-2079366407A3}"/>
          </ac:spMkLst>
        </pc:spChg>
        <pc:picChg chg="add mod">
          <ac:chgData name="Ankita, Sonali" userId="55f92cfa-c9c9-4fd8-b478-e069f768bd88" providerId="ADAL" clId="{C7B515AD-BEAE-4980-8082-C6B0227CA85E}" dt="2023-06-08T04:02:08.762" v="5137" actId="14100"/>
          <ac:picMkLst>
            <pc:docMk/>
            <pc:sldMk cId="3600113529" sldId="295"/>
            <ac:picMk id="3" creationId="{B6580175-F255-4795-927E-F7AEAB500B53}"/>
          </ac:picMkLst>
        </pc:picChg>
        <pc:picChg chg="del">
          <ac:chgData name="Ankita, Sonali" userId="55f92cfa-c9c9-4fd8-b478-e069f768bd88" providerId="ADAL" clId="{C7B515AD-BEAE-4980-8082-C6B0227CA85E}" dt="2023-06-08T04:00:18.646" v="5127" actId="478"/>
          <ac:picMkLst>
            <pc:docMk/>
            <pc:sldMk cId="3600113529" sldId="295"/>
            <ac:picMk id="4" creationId="{F38EFF27-BA85-4861-B19C-1B600F37AC22}"/>
          </ac:picMkLst>
        </pc:picChg>
      </pc:sldChg>
      <pc:sldChg chg="addSp delSp modSp add mod">
        <pc:chgData name="Ankita, Sonali" userId="55f92cfa-c9c9-4fd8-b478-e069f768bd88" providerId="ADAL" clId="{C7B515AD-BEAE-4980-8082-C6B0227CA85E}" dt="2023-06-08T04:02:31.563" v="5145" actId="1076"/>
        <pc:sldMkLst>
          <pc:docMk/>
          <pc:sldMk cId="3566300189" sldId="296"/>
        </pc:sldMkLst>
        <pc:spChg chg="mod">
          <ac:chgData name="Ankita, Sonali" userId="55f92cfa-c9c9-4fd8-b478-e069f768bd88" providerId="ADAL" clId="{C7B515AD-BEAE-4980-8082-C6B0227CA85E}" dt="2023-06-08T04:02:15.949" v="5140" actId="20577"/>
          <ac:spMkLst>
            <pc:docMk/>
            <pc:sldMk cId="3566300189" sldId="296"/>
            <ac:spMk id="6" creationId="{3275A819-A5A4-4D3B-B364-2079366407A3}"/>
          </ac:spMkLst>
        </pc:spChg>
        <pc:picChg chg="del">
          <ac:chgData name="Ankita, Sonali" userId="55f92cfa-c9c9-4fd8-b478-e069f768bd88" providerId="ADAL" clId="{C7B515AD-BEAE-4980-8082-C6B0227CA85E}" dt="2023-06-08T04:02:18.774" v="5141" actId="478"/>
          <ac:picMkLst>
            <pc:docMk/>
            <pc:sldMk cId="3566300189" sldId="296"/>
            <ac:picMk id="3" creationId="{B6580175-F255-4795-927E-F7AEAB500B53}"/>
          </ac:picMkLst>
        </pc:picChg>
        <pc:picChg chg="add mod">
          <ac:chgData name="Ankita, Sonali" userId="55f92cfa-c9c9-4fd8-b478-e069f768bd88" providerId="ADAL" clId="{C7B515AD-BEAE-4980-8082-C6B0227CA85E}" dt="2023-06-08T04:02:31.563" v="5145" actId="1076"/>
          <ac:picMkLst>
            <pc:docMk/>
            <pc:sldMk cId="3566300189" sldId="296"/>
            <ac:picMk id="4" creationId="{BE166E55-6325-4257-BCF4-B85DC5BD8C78}"/>
          </ac:picMkLst>
        </pc:picChg>
      </pc:sldChg>
      <pc:sldChg chg="addSp delSp modSp add mod">
        <pc:chgData name="Ankita, Sonali" userId="55f92cfa-c9c9-4fd8-b478-e069f768bd88" providerId="ADAL" clId="{C7B515AD-BEAE-4980-8082-C6B0227CA85E}" dt="2023-06-08T04:07:37.118" v="5183" actId="20577"/>
        <pc:sldMkLst>
          <pc:docMk/>
          <pc:sldMk cId="1036567852" sldId="297"/>
        </pc:sldMkLst>
        <pc:spChg chg="mod">
          <ac:chgData name="Ankita, Sonali" userId="55f92cfa-c9c9-4fd8-b478-e069f768bd88" providerId="ADAL" clId="{C7B515AD-BEAE-4980-8082-C6B0227CA85E}" dt="2023-06-08T04:07:37.118" v="5183" actId="20577"/>
          <ac:spMkLst>
            <pc:docMk/>
            <pc:sldMk cId="1036567852" sldId="297"/>
            <ac:spMk id="6" creationId="{3275A819-A5A4-4D3B-B364-2079366407A3}"/>
          </ac:spMkLst>
        </pc:spChg>
        <pc:picChg chg="add mod">
          <ac:chgData name="Ankita, Sonali" userId="55f92cfa-c9c9-4fd8-b478-e069f768bd88" providerId="ADAL" clId="{C7B515AD-BEAE-4980-8082-C6B0227CA85E}" dt="2023-06-08T04:06:55.092" v="5172" actId="1076"/>
          <ac:picMkLst>
            <pc:docMk/>
            <pc:sldMk cId="1036567852" sldId="297"/>
            <ac:picMk id="3" creationId="{6ECE2EBF-35BF-4F6E-B850-202568370A07}"/>
          </ac:picMkLst>
        </pc:picChg>
        <pc:picChg chg="del">
          <ac:chgData name="Ankita, Sonali" userId="55f92cfa-c9c9-4fd8-b478-e069f768bd88" providerId="ADAL" clId="{C7B515AD-BEAE-4980-8082-C6B0227CA85E}" dt="2023-06-08T04:06:30.884" v="5147" actId="478"/>
          <ac:picMkLst>
            <pc:docMk/>
            <pc:sldMk cId="1036567852" sldId="297"/>
            <ac:picMk id="4" creationId="{BE166E55-6325-4257-BCF4-B85DC5BD8C78}"/>
          </ac:picMkLst>
        </pc:picChg>
      </pc:sldChg>
      <pc:sldChg chg="addSp delSp modSp add mod">
        <pc:chgData name="Ankita, Sonali" userId="55f92cfa-c9c9-4fd8-b478-e069f768bd88" providerId="ADAL" clId="{C7B515AD-BEAE-4980-8082-C6B0227CA85E}" dt="2023-06-08T04:07:45.061" v="5189" actId="20577"/>
        <pc:sldMkLst>
          <pc:docMk/>
          <pc:sldMk cId="2604822007" sldId="298"/>
        </pc:sldMkLst>
        <pc:spChg chg="mod">
          <ac:chgData name="Ankita, Sonali" userId="55f92cfa-c9c9-4fd8-b478-e069f768bd88" providerId="ADAL" clId="{C7B515AD-BEAE-4980-8082-C6B0227CA85E}" dt="2023-06-08T04:07:45.061" v="5189" actId="20577"/>
          <ac:spMkLst>
            <pc:docMk/>
            <pc:sldMk cId="2604822007" sldId="298"/>
            <ac:spMk id="6" creationId="{3275A819-A5A4-4D3B-B364-2079366407A3}"/>
          </ac:spMkLst>
        </pc:spChg>
        <pc:picChg chg="del">
          <ac:chgData name="Ankita, Sonali" userId="55f92cfa-c9c9-4fd8-b478-e069f768bd88" providerId="ADAL" clId="{C7B515AD-BEAE-4980-8082-C6B0227CA85E}" dt="2023-06-08T04:07:21.565" v="5174" actId="478"/>
          <ac:picMkLst>
            <pc:docMk/>
            <pc:sldMk cId="2604822007" sldId="298"/>
            <ac:picMk id="3" creationId="{6ECE2EBF-35BF-4F6E-B850-202568370A07}"/>
          </ac:picMkLst>
        </pc:picChg>
        <pc:picChg chg="add mod">
          <ac:chgData name="Ankita, Sonali" userId="55f92cfa-c9c9-4fd8-b478-e069f768bd88" providerId="ADAL" clId="{C7B515AD-BEAE-4980-8082-C6B0227CA85E}" dt="2023-06-08T04:07:30.278" v="5178" actId="1076"/>
          <ac:picMkLst>
            <pc:docMk/>
            <pc:sldMk cId="2604822007" sldId="298"/>
            <ac:picMk id="4" creationId="{9D640CF2-0E65-4C49-BB82-69218C8674E6}"/>
          </ac:picMkLst>
        </pc:picChg>
      </pc:sldChg>
      <pc:sldChg chg="add del">
        <pc:chgData name="Ankita, Sonali" userId="55f92cfa-c9c9-4fd8-b478-e069f768bd88" providerId="ADAL" clId="{C7B515AD-BEAE-4980-8082-C6B0227CA85E}" dt="2023-06-08T04:07:23.765" v="5176"/>
        <pc:sldMkLst>
          <pc:docMk/>
          <pc:sldMk cId="2128425142" sldId="299"/>
        </pc:sldMkLst>
      </pc:sldChg>
      <pc:sldChg chg="addSp delSp modSp add mod">
        <pc:chgData name="Ankita, Sonali" userId="55f92cfa-c9c9-4fd8-b478-e069f768bd88" providerId="ADAL" clId="{C7B515AD-BEAE-4980-8082-C6B0227CA85E}" dt="2023-06-08T04:14:59.610" v="5253" actId="20577"/>
        <pc:sldMkLst>
          <pc:docMk/>
          <pc:sldMk cId="2846946102" sldId="299"/>
        </pc:sldMkLst>
        <pc:spChg chg="mod">
          <ac:chgData name="Ankita, Sonali" userId="55f92cfa-c9c9-4fd8-b478-e069f768bd88" providerId="ADAL" clId="{C7B515AD-BEAE-4980-8082-C6B0227CA85E}" dt="2023-06-08T04:14:59.610" v="5253" actId="20577"/>
          <ac:spMkLst>
            <pc:docMk/>
            <pc:sldMk cId="2846946102" sldId="299"/>
            <ac:spMk id="6" creationId="{3275A819-A5A4-4D3B-B364-2079366407A3}"/>
          </ac:spMkLst>
        </pc:spChg>
        <pc:picChg chg="add mod">
          <ac:chgData name="Ankita, Sonali" userId="55f92cfa-c9c9-4fd8-b478-e069f768bd88" providerId="ADAL" clId="{C7B515AD-BEAE-4980-8082-C6B0227CA85E}" dt="2023-06-08T04:13:57.757" v="5227" actId="1076"/>
          <ac:picMkLst>
            <pc:docMk/>
            <pc:sldMk cId="2846946102" sldId="299"/>
            <ac:picMk id="3" creationId="{181DAD3E-6CBF-42F3-9BFF-9421D7DBC2EE}"/>
          </ac:picMkLst>
        </pc:picChg>
        <pc:picChg chg="del mod">
          <ac:chgData name="Ankita, Sonali" userId="55f92cfa-c9c9-4fd8-b478-e069f768bd88" providerId="ADAL" clId="{C7B515AD-BEAE-4980-8082-C6B0227CA85E}" dt="2023-06-08T04:13:47.682" v="5224" actId="478"/>
          <ac:picMkLst>
            <pc:docMk/>
            <pc:sldMk cId="2846946102" sldId="299"/>
            <ac:picMk id="4" creationId="{9D640CF2-0E65-4C49-BB82-69218C8674E6}"/>
          </ac:picMkLst>
        </pc:picChg>
      </pc:sldChg>
      <pc:sldChg chg="addSp delSp modSp add mod">
        <pc:chgData name="Ankita, Sonali" userId="55f92cfa-c9c9-4fd8-b478-e069f768bd88" providerId="ADAL" clId="{C7B515AD-BEAE-4980-8082-C6B0227CA85E}" dt="2023-06-08T04:15:19.598" v="5260" actId="1076"/>
        <pc:sldMkLst>
          <pc:docMk/>
          <pc:sldMk cId="909649437" sldId="300"/>
        </pc:sldMkLst>
        <pc:spChg chg="mod">
          <ac:chgData name="Ankita, Sonali" userId="55f92cfa-c9c9-4fd8-b478-e069f768bd88" providerId="ADAL" clId="{C7B515AD-BEAE-4980-8082-C6B0227CA85E}" dt="2023-06-08T04:15:07.142" v="5257" actId="20577"/>
          <ac:spMkLst>
            <pc:docMk/>
            <pc:sldMk cId="909649437" sldId="300"/>
            <ac:spMk id="6" creationId="{3275A819-A5A4-4D3B-B364-2079366407A3}"/>
          </ac:spMkLst>
        </pc:spChg>
        <pc:picChg chg="del">
          <ac:chgData name="Ankita, Sonali" userId="55f92cfa-c9c9-4fd8-b478-e069f768bd88" providerId="ADAL" clId="{C7B515AD-BEAE-4980-8082-C6B0227CA85E}" dt="2023-06-08T04:15:04.508" v="5255" actId="478"/>
          <ac:picMkLst>
            <pc:docMk/>
            <pc:sldMk cId="909649437" sldId="300"/>
            <ac:picMk id="3" creationId="{181DAD3E-6CBF-42F3-9BFF-9421D7DBC2EE}"/>
          </ac:picMkLst>
        </pc:picChg>
        <pc:picChg chg="add mod">
          <ac:chgData name="Ankita, Sonali" userId="55f92cfa-c9c9-4fd8-b478-e069f768bd88" providerId="ADAL" clId="{C7B515AD-BEAE-4980-8082-C6B0227CA85E}" dt="2023-06-08T04:15:19.598" v="5260" actId="1076"/>
          <ac:picMkLst>
            <pc:docMk/>
            <pc:sldMk cId="909649437" sldId="300"/>
            <ac:picMk id="4" creationId="{3C8F90E2-71B9-4F6C-8BB8-C3C2BFADC9A6}"/>
          </ac:picMkLst>
        </pc:picChg>
      </pc:sldChg>
      <pc:sldChg chg="addSp delSp modSp add mod">
        <pc:chgData name="Ankita, Sonali" userId="55f92cfa-c9c9-4fd8-b478-e069f768bd88" providerId="ADAL" clId="{C7B515AD-BEAE-4980-8082-C6B0227CA85E}" dt="2023-06-08T04:18:31.450" v="5320" actId="20577"/>
        <pc:sldMkLst>
          <pc:docMk/>
          <pc:sldMk cId="2867587637" sldId="301"/>
        </pc:sldMkLst>
        <pc:spChg chg="mod">
          <ac:chgData name="Ankita, Sonali" userId="55f92cfa-c9c9-4fd8-b478-e069f768bd88" providerId="ADAL" clId="{C7B515AD-BEAE-4980-8082-C6B0227CA85E}" dt="2023-06-08T04:18:31.450" v="5320" actId="20577"/>
          <ac:spMkLst>
            <pc:docMk/>
            <pc:sldMk cId="2867587637" sldId="301"/>
            <ac:spMk id="6" creationId="{3275A819-A5A4-4D3B-B364-2079366407A3}"/>
          </ac:spMkLst>
        </pc:spChg>
        <pc:picChg chg="add mod">
          <ac:chgData name="Ankita, Sonali" userId="55f92cfa-c9c9-4fd8-b478-e069f768bd88" providerId="ADAL" clId="{C7B515AD-BEAE-4980-8082-C6B0227CA85E}" dt="2023-06-08T04:16:50.478" v="5264" actId="1076"/>
          <ac:picMkLst>
            <pc:docMk/>
            <pc:sldMk cId="2867587637" sldId="301"/>
            <ac:picMk id="3" creationId="{254ED84F-F9EC-4755-BEB8-2733173E4BCB}"/>
          </ac:picMkLst>
        </pc:picChg>
        <pc:picChg chg="del">
          <ac:chgData name="Ankita, Sonali" userId="55f92cfa-c9c9-4fd8-b478-e069f768bd88" providerId="ADAL" clId="{C7B515AD-BEAE-4980-8082-C6B0227CA85E}" dt="2023-06-08T04:16:41.839" v="5262" actId="478"/>
          <ac:picMkLst>
            <pc:docMk/>
            <pc:sldMk cId="2867587637" sldId="301"/>
            <ac:picMk id="4" creationId="{3C8F90E2-71B9-4F6C-8BB8-C3C2BFADC9A6}"/>
          </ac:picMkLst>
        </pc:picChg>
      </pc:sldChg>
      <pc:sldChg chg="addSp delSp modSp add mod">
        <pc:chgData name="Ankita, Sonali" userId="55f92cfa-c9c9-4fd8-b478-e069f768bd88" providerId="ADAL" clId="{C7B515AD-BEAE-4980-8082-C6B0227CA85E}" dt="2023-06-08T04:18:24.189" v="5314" actId="20577"/>
        <pc:sldMkLst>
          <pc:docMk/>
          <pc:sldMk cId="2423381866" sldId="302"/>
        </pc:sldMkLst>
        <pc:spChg chg="mod">
          <ac:chgData name="Ankita, Sonali" userId="55f92cfa-c9c9-4fd8-b478-e069f768bd88" providerId="ADAL" clId="{C7B515AD-BEAE-4980-8082-C6B0227CA85E}" dt="2023-06-08T04:18:24.189" v="5314" actId="20577"/>
          <ac:spMkLst>
            <pc:docMk/>
            <pc:sldMk cId="2423381866" sldId="302"/>
            <ac:spMk id="6" creationId="{3275A819-A5A4-4D3B-B364-2079366407A3}"/>
          </ac:spMkLst>
        </pc:spChg>
        <pc:picChg chg="del">
          <ac:chgData name="Ankita, Sonali" userId="55f92cfa-c9c9-4fd8-b478-e069f768bd88" providerId="ADAL" clId="{C7B515AD-BEAE-4980-8082-C6B0227CA85E}" dt="2023-06-08T04:17:55.405" v="5300" actId="478"/>
          <ac:picMkLst>
            <pc:docMk/>
            <pc:sldMk cId="2423381866" sldId="302"/>
            <ac:picMk id="3" creationId="{254ED84F-F9EC-4755-BEB8-2733173E4BCB}"/>
          </ac:picMkLst>
        </pc:picChg>
        <pc:picChg chg="add mod">
          <ac:chgData name="Ankita, Sonali" userId="55f92cfa-c9c9-4fd8-b478-e069f768bd88" providerId="ADAL" clId="{C7B515AD-BEAE-4980-8082-C6B0227CA85E}" dt="2023-06-08T04:18:19.010" v="5308" actId="14100"/>
          <ac:picMkLst>
            <pc:docMk/>
            <pc:sldMk cId="2423381866" sldId="302"/>
            <ac:picMk id="4" creationId="{63C3F3F4-7DC7-4D7E-A7CB-937CDB1CD42D}"/>
          </ac:picMkLst>
        </pc:picChg>
      </pc:sldChg>
      <pc:sldChg chg="addSp delSp modSp add mod">
        <pc:chgData name="Ankita, Sonali" userId="55f92cfa-c9c9-4fd8-b478-e069f768bd88" providerId="ADAL" clId="{C7B515AD-BEAE-4980-8082-C6B0227CA85E}" dt="2023-06-08T04:26:26.937" v="5326" actId="20577"/>
        <pc:sldMkLst>
          <pc:docMk/>
          <pc:sldMk cId="1001269842" sldId="303"/>
        </pc:sldMkLst>
        <pc:spChg chg="mod">
          <ac:chgData name="Ankita, Sonali" userId="55f92cfa-c9c9-4fd8-b478-e069f768bd88" providerId="ADAL" clId="{C7B515AD-BEAE-4980-8082-C6B0227CA85E}" dt="2023-06-08T04:26:26.937" v="5326" actId="20577"/>
          <ac:spMkLst>
            <pc:docMk/>
            <pc:sldMk cId="1001269842" sldId="303"/>
            <ac:spMk id="6" creationId="{3275A819-A5A4-4D3B-B364-2079366407A3}"/>
          </ac:spMkLst>
        </pc:spChg>
        <pc:picChg chg="add mod">
          <ac:chgData name="Ankita, Sonali" userId="55f92cfa-c9c9-4fd8-b478-e069f768bd88" providerId="ADAL" clId="{C7B515AD-BEAE-4980-8082-C6B0227CA85E}" dt="2023-06-08T04:26:19.100" v="5324" actId="1076"/>
          <ac:picMkLst>
            <pc:docMk/>
            <pc:sldMk cId="1001269842" sldId="303"/>
            <ac:picMk id="3" creationId="{0A984B7C-7961-4ECB-B3B6-A473B0B09D1A}"/>
          </ac:picMkLst>
        </pc:picChg>
        <pc:picChg chg="del">
          <ac:chgData name="Ankita, Sonali" userId="55f92cfa-c9c9-4fd8-b478-e069f768bd88" providerId="ADAL" clId="{C7B515AD-BEAE-4980-8082-C6B0227CA85E}" dt="2023-06-08T04:26:12.548" v="5322" actId="478"/>
          <ac:picMkLst>
            <pc:docMk/>
            <pc:sldMk cId="1001269842" sldId="303"/>
            <ac:picMk id="4" creationId="{63C3F3F4-7DC7-4D7E-A7CB-937CDB1CD42D}"/>
          </ac:picMkLst>
        </pc:picChg>
      </pc:sldChg>
      <pc:sldChg chg="add del">
        <pc:chgData name="Ankita, Sonali" userId="55f92cfa-c9c9-4fd8-b478-e069f768bd88" providerId="ADAL" clId="{C7B515AD-BEAE-4980-8082-C6B0227CA85E}" dt="2023-06-08T04:17:57.595" v="5302"/>
        <pc:sldMkLst>
          <pc:docMk/>
          <pc:sldMk cId="3944059406" sldId="303"/>
        </pc:sldMkLst>
      </pc:sldChg>
      <pc:sldChg chg="addSp delSp modSp add mod">
        <pc:chgData name="Ankita, Sonali" userId="55f92cfa-c9c9-4fd8-b478-e069f768bd88" providerId="ADAL" clId="{C7B515AD-BEAE-4980-8082-C6B0227CA85E}" dt="2023-06-08T04:50:14.207" v="5371" actId="1076"/>
        <pc:sldMkLst>
          <pc:docMk/>
          <pc:sldMk cId="1268107613" sldId="304"/>
        </pc:sldMkLst>
        <pc:spChg chg="mod">
          <ac:chgData name="Ankita, Sonali" userId="55f92cfa-c9c9-4fd8-b478-e069f768bd88" providerId="ADAL" clId="{C7B515AD-BEAE-4980-8082-C6B0227CA85E}" dt="2023-06-08T04:50:00.406" v="5367" actId="20577"/>
          <ac:spMkLst>
            <pc:docMk/>
            <pc:sldMk cId="1268107613" sldId="304"/>
            <ac:spMk id="6" creationId="{3275A819-A5A4-4D3B-B364-2079366407A3}"/>
          </ac:spMkLst>
        </pc:spChg>
        <pc:picChg chg="del">
          <ac:chgData name="Ankita, Sonali" userId="55f92cfa-c9c9-4fd8-b478-e069f768bd88" providerId="ADAL" clId="{C7B515AD-BEAE-4980-8082-C6B0227CA85E}" dt="2023-06-08T04:50:02.344" v="5368" actId="478"/>
          <ac:picMkLst>
            <pc:docMk/>
            <pc:sldMk cId="1268107613" sldId="304"/>
            <ac:picMk id="3" creationId="{254ED84F-F9EC-4755-BEB8-2733173E4BCB}"/>
          </ac:picMkLst>
        </pc:picChg>
        <pc:picChg chg="add mod">
          <ac:chgData name="Ankita, Sonali" userId="55f92cfa-c9c9-4fd8-b478-e069f768bd88" providerId="ADAL" clId="{C7B515AD-BEAE-4980-8082-C6B0227CA85E}" dt="2023-06-08T04:50:14.207" v="5371" actId="1076"/>
          <ac:picMkLst>
            <pc:docMk/>
            <pc:sldMk cId="1268107613" sldId="304"/>
            <ac:picMk id="4" creationId="{18D0F288-B20A-4FBA-B513-D3CE60C4D851}"/>
          </ac:picMkLst>
        </pc:picChg>
      </pc:sldChg>
      <pc:sldChg chg="addSp delSp modSp add mod">
        <pc:chgData name="Ankita, Sonali" userId="55f92cfa-c9c9-4fd8-b478-e069f768bd88" providerId="ADAL" clId="{C7B515AD-BEAE-4980-8082-C6B0227CA85E}" dt="2023-06-08T04:51:12.691" v="5380" actId="1076"/>
        <pc:sldMkLst>
          <pc:docMk/>
          <pc:sldMk cId="2706765604" sldId="305"/>
        </pc:sldMkLst>
        <pc:spChg chg="mod">
          <ac:chgData name="Ankita, Sonali" userId="55f92cfa-c9c9-4fd8-b478-e069f768bd88" providerId="ADAL" clId="{C7B515AD-BEAE-4980-8082-C6B0227CA85E}" dt="2023-06-08T04:50:58.832" v="5374" actId="20577"/>
          <ac:spMkLst>
            <pc:docMk/>
            <pc:sldMk cId="2706765604" sldId="305"/>
            <ac:spMk id="6" creationId="{3275A819-A5A4-4D3B-B364-2079366407A3}"/>
          </ac:spMkLst>
        </pc:spChg>
        <pc:picChg chg="add mod">
          <ac:chgData name="Ankita, Sonali" userId="55f92cfa-c9c9-4fd8-b478-e069f768bd88" providerId="ADAL" clId="{C7B515AD-BEAE-4980-8082-C6B0227CA85E}" dt="2023-06-08T04:51:12.691" v="5380" actId="1076"/>
          <ac:picMkLst>
            <pc:docMk/>
            <pc:sldMk cId="2706765604" sldId="305"/>
            <ac:picMk id="3" creationId="{55390D9C-F22B-466C-8DF2-E43BA42A7B94}"/>
          </ac:picMkLst>
        </pc:picChg>
        <pc:picChg chg="del">
          <ac:chgData name="Ankita, Sonali" userId="55f92cfa-c9c9-4fd8-b478-e069f768bd88" providerId="ADAL" clId="{C7B515AD-BEAE-4980-8082-C6B0227CA85E}" dt="2023-06-08T04:51:00.661" v="5375" actId="478"/>
          <ac:picMkLst>
            <pc:docMk/>
            <pc:sldMk cId="2706765604" sldId="305"/>
            <ac:picMk id="4" creationId="{18D0F288-B20A-4FBA-B513-D3CE60C4D851}"/>
          </ac:picMkLst>
        </pc:picChg>
      </pc:sldChg>
      <pc:sldChg chg="addSp delSp modSp add mod">
        <pc:chgData name="Ankita, Sonali" userId="55f92cfa-c9c9-4fd8-b478-e069f768bd88" providerId="ADAL" clId="{C7B515AD-BEAE-4980-8082-C6B0227CA85E}" dt="2023-06-08T05:00:52.952" v="5473" actId="20577"/>
        <pc:sldMkLst>
          <pc:docMk/>
          <pc:sldMk cId="132720113" sldId="306"/>
        </pc:sldMkLst>
        <pc:spChg chg="mod">
          <ac:chgData name="Ankita, Sonali" userId="55f92cfa-c9c9-4fd8-b478-e069f768bd88" providerId="ADAL" clId="{C7B515AD-BEAE-4980-8082-C6B0227CA85E}" dt="2023-06-08T05:00:52.952" v="5473" actId="20577"/>
          <ac:spMkLst>
            <pc:docMk/>
            <pc:sldMk cId="132720113" sldId="306"/>
            <ac:spMk id="6" creationId="{3275A819-A5A4-4D3B-B364-2079366407A3}"/>
          </ac:spMkLst>
        </pc:spChg>
        <pc:picChg chg="del">
          <ac:chgData name="Ankita, Sonali" userId="55f92cfa-c9c9-4fd8-b478-e069f768bd88" providerId="ADAL" clId="{C7B515AD-BEAE-4980-8082-C6B0227CA85E}" dt="2023-06-08T04:53:35.633" v="5382" actId="478"/>
          <ac:picMkLst>
            <pc:docMk/>
            <pc:sldMk cId="132720113" sldId="306"/>
            <ac:picMk id="3" creationId="{55390D9C-F22B-466C-8DF2-E43BA42A7B94}"/>
          </ac:picMkLst>
        </pc:picChg>
        <pc:picChg chg="add mod">
          <ac:chgData name="Ankita, Sonali" userId="55f92cfa-c9c9-4fd8-b478-e069f768bd88" providerId="ADAL" clId="{C7B515AD-BEAE-4980-8082-C6B0227CA85E}" dt="2023-06-08T04:54:12.432" v="5443" actId="1076"/>
          <ac:picMkLst>
            <pc:docMk/>
            <pc:sldMk cId="132720113" sldId="306"/>
            <ac:picMk id="4" creationId="{02DAF3DA-3076-495E-9DEC-19457FF26453}"/>
          </ac:picMkLst>
        </pc:picChg>
      </pc:sldChg>
      <pc:sldChg chg="add del">
        <pc:chgData name="Ankita, Sonali" userId="55f92cfa-c9c9-4fd8-b478-e069f768bd88" providerId="ADAL" clId="{C7B515AD-BEAE-4980-8082-C6B0227CA85E}" dt="2023-06-08T04:51:02.687" v="5377"/>
        <pc:sldMkLst>
          <pc:docMk/>
          <pc:sldMk cId="3407427079" sldId="306"/>
        </pc:sldMkLst>
      </pc:sldChg>
      <pc:sldChg chg="addSp delSp modSp add mod">
        <pc:chgData name="Ankita, Sonali" userId="55f92cfa-c9c9-4fd8-b478-e069f768bd88" providerId="ADAL" clId="{C7B515AD-BEAE-4980-8082-C6B0227CA85E}" dt="2023-06-08T05:00:57.502" v="5480" actId="20577"/>
        <pc:sldMkLst>
          <pc:docMk/>
          <pc:sldMk cId="3679199578" sldId="307"/>
        </pc:sldMkLst>
        <pc:spChg chg="add del mod">
          <ac:chgData name="Ankita, Sonali" userId="55f92cfa-c9c9-4fd8-b478-e069f768bd88" providerId="ADAL" clId="{C7B515AD-BEAE-4980-8082-C6B0227CA85E}" dt="2023-06-08T05:00:39.442" v="5460" actId="478"/>
          <ac:spMkLst>
            <pc:docMk/>
            <pc:sldMk cId="3679199578" sldId="307"/>
            <ac:spMk id="2" creationId="{FB9435D6-1B8E-40BD-AE57-6C9EBA08D0C8}"/>
          </ac:spMkLst>
        </pc:spChg>
        <pc:spChg chg="mod">
          <ac:chgData name="Ankita, Sonali" userId="55f92cfa-c9c9-4fd8-b478-e069f768bd88" providerId="ADAL" clId="{C7B515AD-BEAE-4980-8082-C6B0227CA85E}" dt="2023-06-08T05:00:57.502" v="5480" actId="20577"/>
          <ac:spMkLst>
            <pc:docMk/>
            <pc:sldMk cId="3679199578" sldId="307"/>
            <ac:spMk id="6" creationId="{3275A819-A5A4-4D3B-B364-2079366407A3}"/>
          </ac:spMkLst>
        </pc:spChg>
        <pc:picChg chg="del">
          <ac:chgData name="Ankita, Sonali" userId="55f92cfa-c9c9-4fd8-b478-e069f768bd88" providerId="ADAL" clId="{C7B515AD-BEAE-4980-8082-C6B0227CA85E}" dt="2023-06-08T04:57:34.244" v="5445" actId="478"/>
          <ac:picMkLst>
            <pc:docMk/>
            <pc:sldMk cId="3679199578" sldId="307"/>
            <ac:picMk id="4" creationId="{02DAF3DA-3076-495E-9DEC-19457FF26453}"/>
          </ac:picMkLst>
        </pc:picChg>
        <pc:picChg chg="add mod">
          <ac:chgData name="Ankita, Sonali" userId="55f92cfa-c9c9-4fd8-b478-e069f768bd88" providerId="ADAL" clId="{C7B515AD-BEAE-4980-8082-C6B0227CA85E}" dt="2023-06-08T05:00:46.139" v="5463" actId="1076"/>
          <ac:picMkLst>
            <pc:docMk/>
            <pc:sldMk cId="3679199578" sldId="307"/>
            <ac:picMk id="5" creationId="{FF0A6194-3BD7-43E5-94E9-EE4C267C3575}"/>
          </ac:picMkLst>
        </pc:picChg>
      </pc:sldChg>
      <pc:sldChg chg="addSp delSp modSp add mod">
        <pc:chgData name="Ankita, Sonali" userId="55f92cfa-c9c9-4fd8-b478-e069f768bd88" providerId="ADAL" clId="{C7B515AD-BEAE-4980-8082-C6B0227CA85E}" dt="2023-06-08T05:05:25.629" v="5515" actId="20577"/>
        <pc:sldMkLst>
          <pc:docMk/>
          <pc:sldMk cId="702843880" sldId="308"/>
        </pc:sldMkLst>
        <pc:spChg chg="mod">
          <ac:chgData name="Ankita, Sonali" userId="55f92cfa-c9c9-4fd8-b478-e069f768bd88" providerId="ADAL" clId="{C7B515AD-BEAE-4980-8082-C6B0227CA85E}" dt="2023-06-08T05:05:25.629" v="5515" actId="20577"/>
          <ac:spMkLst>
            <pc:docMk/>
            <pc:sldMk cId="702843880" sldId="308"/>
            <ac:spMk id="6" creationId="{3275A819-A5A4-4D3B-B364-2079366407A3}"/>
          </ac:spMkLst>
        </pc:spChg>
        <pc:picChg chg="add mod">
          <ac:chgData name="Ankita, Sonali" userId="55f92cfa-c9c9-4fd8-b478-e069f768bd88" providerId="ADAL" clId="{C7B515AD-BEAE-4980-8082-C6B0227CA85E}" dt="2023-06-08T05:03:29.524" v="5507" actId="1076"/>
          <ac:picMkLst>
            <pc:docMk/>
            <pc:sldMk cId="702843880" sldId="308"/>
            <ac:picMk id="3" creationId="{8172A329-8EA3-4A50-83A6-5C27BBACB737}"/>
          </ac:picMkLst>
        </pc:picChg>
        <pc:picChg chg="del">
          <ac:chgData name="Ankita, Sonali" userId="55f92cfa-c9c9-4fd8-b478-e069f768bd88" providerId="ADAL" clId="{C7B515AD-BEAE-4980-8082-C6B0227CA85E}" dt="2023-06-08T05:02:59.158" v="5482" actId="478"/>
          <ac:picMkLst>
            <pc:docMk/>
            <pc:sldMk cId="702843880" sldId="308"/>
            <ac:picMk id="5" creationId="{FF0A6194-3BD7-43E5-94E9-EE4C267C3575}"/>
          </ac:picMkLst>
        </pc:picChg>
      </pc:sldChg>
      <pc:sldChg chg="add del">
        <pc:chgData name="Ankita, Sonali" userId="55f92cfa-c9c9-4fd8-b478-e069f768bd88" providerId="ADAL" clId="{C7B515AD-BEAE-4980-8082-C6B0227CA85E}" dt="2023-06-08T04:57:44.265" v="5451"/>
        <pc:sldMkLst>
          <pc:docMk/>
          <pc:sldMk cId="4104210875" sldId="308"/>
        </pc:sldMkLst>
      </pc:sldChg>
      <pc:sldChg chg="addSp delSp modSp add mod">
        <pc:chgData name="Ankita, Sonali" userId="55f92cfa-c9c9-4fd8-b478-e069f768bd88" providerId="ADAL" clId="{C7B515AD-BEAE-4980-8082-C6B0227CA85E}" dt="2023-06-08T05:05:44.246" v="5523" actId="1076"/>
        <pc:sldMkLst>
          <pc:docMk/>
          <pc:sldMk cId="1491931938" sldId="309"/>
        </pc:sldMkLst>
        <pc:spChg chg="mod">
          <ac:chgData name="Ankita, Sonali" userId="55f92cfa-c9c9-4fd8-b478-e069f768bd88" providerId="ADAL" clId="{C7B515AD-BEAE-4980-8082-C6B0227CA85E}" dt="2023-06-08T05:05:33.182" v="5521" actId="20577"/>
          <ac:spMkLst>
            <pc:docMk/>
            <pc:sldMk cId="1491931938" sldId="309"/>
            <ac:spMk id="6" creationId="{3275A819-A5A4-4D3B-B364-2079366407A3}"/>
          </ac:spMkLst>
        </pc:spChg>
        <pc:picChg chg="del">
          <ac:chgData name="Ankita, Sonali" userId="55f92cfa-c9c9-4fd8-b478-e069f768bd88" providerId="ADAL" clId="{C7B515AD-BEAE-4980-8082-C6B0227CA85E}" dt="2023-06-08T05:05:19.013" v="5509" actId="478"/>
          <ac:picMkLst>
            <pc:docMk/>
            <pc:sldMk cId="1491931938" sldId="309"/>
            <ac:picMk id="3" creationId="{8172A329-8EA3-4A50-83A6-5C27BBACB737}"/>
          </ac:picMkLst>
        </pc:picChg>
        <pc:picChg chg="add mod">
          <ac:chgData name="Ankita, Sonali" userId="55f92cfa-c9c9-4fd8-b478-e069f768bd88" providerId="ADAL" clId="{C7B515AD-BEAE-4980-8082-C6B0227CA85E}" dt="2023-06-08T05:05:44.246" v="5523" actId="1076"/>
          <ac:picMkLst>
            <pc:docMk/>
            <pc:sldMk cId="1491931938" sldId="309"/>
            <ac:picMk id="4" creationId="{81295560-BD1B-4FE6-BC59-E70EA0E0978A}"/>
          </ac:picMkLst>
        </pc:picChg>
      </pc:sldChg>
      <pc:sldChg chg="addSp delSp modSp add mod">
        <pc:chgData name="Ankita, Sonali" userId="55f92cfa-c9c9-4fd8-b478-e069f768bd88" providerId="ADAL" clId="{C7B515AD-BEAE-4980-8082-C6B0227CA85E}" dt="2023-06-08T05:24:41.144" v="5553" actId="20577"/>
        <pc:sldMkLst>
          <pc:docMk/>
          <pc:sldMk cId="3232218023" sldId="310"/>
        </pc:sldMkLst>
        <pc:spChg chg="mod">
          <ac:chgData name="Ankita, Sonali" userId="55f92cfa-c9c9-4fd8-b478-e069f768bd88" providerId="ADAL" clId="{C7B515AD-BEAE-4980-8082-C6B0227CA85E}" dt="2023-06-08T05:24:41.144" v="5553" actId="20577"/>
          <ac:spMkLst>
            <pc:docMk/>
            <pc:sldMk cId="3232218023" sldId="310"/>
            <ac:spMk id="6" creationId="{3275A819-A5A4-4D3B-B364-2079366407A3}"/>
          </ac:spMkLst>
        </pc:spChg>
        <pc:picChg chg="add del mod">
          <ac:chgData name="Ankita, Sonali" userId="55f92cfa-c9c9-4fd8-b478-e069f768bd88" providerId="ADAL" clId="{C7B515AD-BEAE-4980-8082-C6B0227CA85E}" dt="2023-06-08T05:24:26.357" v="5528" actId="478"/>
          <ac:picMkLst>
            <pc:docMk/>
            <pc:sldMk cId="3232218023" sldId="310"/>
            <ac:picMk id="3" creationId="{C1D83F51-880E-43D5-8915-99FA2141EF29}"/>
          </ac:picMkLst>
        </pc:picChg>
        <pc:picChg chg="del">
          <ac:chgData name="Ankita, Sonali" userId="55f92cfa-c9c9-4fd8-b478-e069f768bd88" providerId="ADAL" clId="{C7B515AD-BEAE-4980-8082-C6B0227CA85E}" dt="2023-06-08T05:24:02.615" v="5525" actId="478"/>
          <ac:picMkLst>
            <pc:docMk/>
            <pc:sldMk cId="3232218023" sldId="310"/>
            <ac:picMk id="4" creationId="{81295560-BD1B-4FE6-BC59-E70EA0E0978A}"/>
          </ac:picMkLst>
        </pc:picChg>
        <pc:picChg chg="add mod">
          <ac:chgData name="Ankita, Sonali" userId="55f92cfa-c9c9-4fd8-b478-e069f768bd88" providerId="ADAL" clId="{C7B515AD-BEAE-4980-8082-C6B0227CA85E}" dt="2023-06-08T05:24:29.818" v="5530" actId="1076"/>
          <ac:picMkLst>
            <pc:docMk/>
            <pc:sldMk cId="3232218023" sldId="310"/>
            <ac:picMk id="8" creationId="{352A2209-3EF6-4CD5-9940-48F4D7EFD95A}"/>
          </ac:picMkLst>
        </pc:picChg>
      </pc:sldChg>
      <pc:sldChg chg="addSp delSp modSp add mod">
        <pc:chgData name="Ankita, Sonali" userId="55f92cfa-c9c9-4fd8-b478-e069f768bd88" providerId="ADAL" clId="{C7B515AD-BEAE-4980-8082-C6B0227CA85E}" dt="2023-06-08T05:47:57.885" v="6301" actId="20577"/>
        <pc:sldMkLst>
          <pc:docMk/>
          <pc:sldMk cId="644364812" sldId="311"/>
        </pc:sldMkLst>
        <pc:spChg chg="mod">
          <ac:chgData name="Ankita, Sonali" userId="55f92cfa-c9c9-4fd8-b478-e069f768bd88" providerId="ADAL" clId="{C7B515AD-BEAE-4980-8082-C6B0227CA85E}" dt="2023-06-08T05:47:57.885" v="6301" actId="20577"/>
          <ac:spMkLst>
            <pc:docMk/>
            <pc:sldMk cId="644364812" sldId="311"/>
            <ac:spMk id="6" creationId="{3275A819-A5A4-4D3B-B364-2079366407A3}"/>
          </ac:spMkLst>
        </pc:spChg>
        <pc:spChg chg="add mod">
          <ac:chgData name="Ankita, Sonali" userId="55f92cfa-c9c9-4fd8-b478-e069f768bd88" providerId="ADAL" clId="{C7B515AD-BEAE-4980-8082-C6B0227CA85E}" dt="2023-06-08T05:40:42.881" v="6174" actId="1037"/>
          <ac:spMkLst>
            <pc:docMk/>
            <pc:sldMk cId="644364812" sldId="311"/>
            <ac:spMk id="9" creationId="{6CCD57E5-E3D5-4C55-8498-0D2C057C8DEF}"/>
          </ac:spMkLst>
        </pc:spChg>
        <pc:spChg chg="add mod">
          <ac:chgData name="Ankita, Sonali" userId="55f92cfa-c9c9-4fd8-b478-e069f768bd88" providerId="ADAL" clId="{C7B515AD-BEAE-4980-8082-C6B0227CA85E}" dt="2023-06-08T05:40:42.881" v="6174" actId="1037"/>
          <ac:spMkLst>
            <pc:docMk/>
            <pc:sldMk cId="644364812" sldId="311"/>
            <ac:spMk id="10" creationId="{C9A3C8B8-B187-41A9-A235-483C12D0F307}"/>
          </ac:spMkLst>
        </pc:spChg>
        <pc:spChg chg="add mod">
          <ac:chgData name="Ankita, Sonali" userId="55f92cfa-c9c9-4fd8-b478-e069f768bd88" providerId="ADAL" clId="{C7B515AD-BEAE-4980-8082-C6B0227CA85E}" dt="2023-06-08T05:40:42.881" v="6174" actId="1037"/>
          <ac:spMkLst>
            <pc:docMk/>
            <pc:sldMk cId="644364812" sldId="311"/>
            <ac:spMk id="11" creationId="{72571031-88C0-41AF-92D3-2C4F637CD2FB}"/>
          </ac:spMkLst>
        </pc:spChg>
        <pc:spChg chg="add mod">
          <ac:chgData name="Ankita, Sonali" userId="55f92cfa-c9c9-4fd8-b478-e069f768bd88" providerId="ADAL" clId="{C7B515AD-BEAE-4980-8082-C6B0227CA85E}" dt="2023-06-08T05:40:42.881" v="6174" actId="1037"/>
          <ac:spMkLst>
            <pc:docMk/>
            <pc:sldMk cId="644364812" sldId="311"/>
            <ac:spMk id="12" creationId="{2F556AF8-D3AD-42EA-96D3-C5263F06147C}"/>
          </ac:spMkLst>
        </pc:spChg>
        <pc:spChg chg="add mod">
          <ac:chgData name="Ankita, Sonali" userId="55f92cfa-c9c9-4fd8-b478-e069f768bd88" providerId="ADAL" clId="{C7B515AD-BEAE-4980-8082-C6B0227CA85E}" dt="2023-06-08T05:40:42.881" v="6174" actId="1037"/>
          <ac:spMkLst>
            <pc:docMk/>
            <pc:sldMk cId="644364812" sldId="311"/>
            <ac:spMk id="13" creationId="{526E6BEC-CDA3-4610-9817-BC345C84F5F9}"/>
          </ac:spMkLst>
        </pc:spChg>
        <pc:spChg chg="add mod">
          <ac:chgData name="Ankita, Sonali" userId="55f92cfa-c9c9-4fd8-b478-e069f768bd88" providerId="ADAL" clId="{C7B515AD-BEAE-4980-8082-C6B0227CA85E}" dt="2023-06-08T05:40:42.881" v="6174" actId="1037"/>
          <ac:spMkLst>
            <pc:docMk/>
            <pc:sldMk cId="644364812" sldId="311"/>
            <ac:spMk id="16" creationId="{0B693076-668D-4AD9-A109-04721AD84EC7}"/>
          </ac:spMkLst>
        </pc:spChg>
        <pc:spChg chg="add mod">
          <ac:chgData name="Ankita, Sonali" userId="55f92cfa-c9c9-4fd8-b478-e069f768bd88" providerId="ADAL" clId="{C7B515AD-BEAE-4980-8082-C6B0227CA85E}" dt="2023-06-08T05:40:42.881" v="6174" actId="1037"/>
          <ac:spMkLst>
            <pc:docMk/>
            <pc:sldMk cId="644364812" sldId="311"/>
            <ac:spMk id="17" creationId="{4E617C66-87CF-40DE-A19D-25B08E8BF2F4}"/>
          </ac:spMkLst>
        </pc:spChg>
        <pc:spChg chg="add mod">
          <ac:chgData name="Ankita, Sonali" userId="55f92cfa-c9c9-4fd8-b478-e069f768bd88" providerId="ADAL" clId="{C7B515AD-BEAE-4980-8082-C6B0227CA85E}" dt="2023-06-08T05:40:42.881" v="6174" actId="1037"/>
          <ac:spMkLst>
            <pc:docMk/>
            <pc:sldMk cId="644364812" sldId="311"/>
            <ac:spMk id="18" creationId="{1B9D61E0-8FE6-49BE-940A-7BB45E45A6ED}"/>
          </ac:spMkLst>
        </pc:spChg>
        <pc:picChg chg="add del mod ord">
          <ac:chgData name="Ankita, Sonali" userId="55f92cfa-c9c9-4fd8-b478-e069f768bd88" providerId="ADAL" clId="{C7B515AD-BEAE-4980-8082-C6B0227CA85E}" dt="2023-06-08T05:40:25.734" v="6143" actId="478"/>
          <ac:picMkLst>
            <pc:docMk/>
            <pc:sldMk cId="644364812" sldId="311"/>
            <ac:picMk id="3" creationId="{19F141E8-4FDB-4C3E-807C-B01734D5D94C}"/>
          </ac:picMkLst>
        </pc:picChg>
        <pc:picChg chg="add mod">
          <ac:chgData name="Ankita, Sonali" userId="55f92cfa-c9c9-4fd8-b478-e069f768bd88" providerId="ADAL" clId="{C7B515AD-BEAE-4980-8082-C6B0227CA85E}" dt="2023-06-08T05:41:06.992" v="6176" actId="1076"/>
          <ac:picMkLst>
            <pc:docMk/>
            <pc:sldMk cId="644364812" sldId="311"/>
            <ac:picMk id="5" creationId="{A934E5ED-DDB4-4661-BA41-6C3C1E0651DC}"/>
          </ac:picMkLst>
        </pc:picChg>
        <pc:picChg chg="del">
          <ac:chgData name="Ankita, Sonali" userId="55f92cfa-c9c9-4fd8-b478-e069f768bd88" providerId="ADAL" clId="{C7B515AD-BEAE-4980-8082-C6B0227CA85E}" dt="2023-06-08T05:28:09.634" v="5555" actId="478"/>
          <ac:picMkLst>
            <pc:docMk/>
            <pc:sldMk cId="644364812" sldId="311"/>
            <ac:picMk id="8" creationId="{352A2209-3EF6-4CD5-9940-48F4D7EFD95A}"/>
          </ac:picMkLst>
        </pc:picChg>
        <pc:picChg chg="add mod">
          <ac:chgData name="Ankita, Sonali" userId="55f92cfa-c9c9-4fd8-b478-e069f768bd88" providerId="ADAL" clId="{C7B515AD-BEAE-4980-8082-C6B0227CA85E}" dt="2023-06-08T05:41:54.331" v="6184" actId="14100"/>
          <ac:picMkLst>
            <pc:docMk/>
            <pc:sldMk cId="644364812" sldId="311"/>
            <ac:picMk id="20" creationId="{D3763E4D-729A-44DC-8E23-9035D91C1D4A}"/>
          </ac:picMkLst>
        </pc:picChg>
        <pc:picChg chg="add mod">
          <ac:chgData name="Ankita, Sonali" userId="55f92cfa-c9c9-4fd8-b478-e069f768bd88" providerId="ADAL" clId="{C7B515AD-BEAE-4980-8082-C6B0227CA85E}" dt="2023-06-08T05:41:44.977" v="6182" actId="14100"/>
          <ac:picMkLst>
            <pc:docMk/>
            <pc:sldMk cId="644364812" sldId="311"/>
            <ac:picMk id="22" creationId="{9053BE4F-F544-4FDD-B514-15241AD7C3BC}"/>
          </ac:picMkLst>
        </pc:picChg>
        <pc:picChg chg="add mod">
          <ac:chgData name="Ankita, Sonali" userId="55f92cfa-c9c9-4fd8-b478-e069f768bd88" providerId="ADAL" clId="{C7B515AD-BEAE-4980-8082-C6B0227CA85E}" dt="2023-06-08T05:42:22.345" v="6187" actId="1076"/>
          <ac:picMkLst>
            <pc:docMk/>
            <pc:sldMk cId="644364812" sldId="311"/>
            <ac:picMk id="24" creationId="{61E45D1D-1B92-4802-B5E7-0B06FE4E57C3}"/>
          </ac:picMkLst>
        </pc:picChg>
        <pc:picChg chg="add mod">
          <ac:chgData name="Ankita, Sonali" userId="55f92cfa-c9c9-4fd8-b478-e069f768bd88" providerId="ADAL" clId="{C7B515AD-BEAE-4980-8082-C6B0227CA85E}" dt="2023-06-08T05:42:43.521" v="6189" actId="1076"/>
          <ac:picMkLst>
            <pc:docMk/>
            <pc:sldMk cId="644364812" sldId="311"/>
            <ac:picMk id="26" creationId="{8397771E-9945-4BE5-8C2C-080C7D075029}"/>
          </ac:picMkLst>
        </pc:picChg>
      </pc:sldChg>
      <pc:sldChg chg="addSp delSp modSp add mod">
        <pc:chgData name="Ankita, Sonali" userId="55f92cfa-c9c9-4fd8-b478-e069f768bd88" providerId="ADAL" clId="{C7B515AD-BEAE-4980-8082-C6B0227CA85E}" dt="2023-06-08T05:48:01.821" v="6303" actId="20577"/>
        <pc:sldMkLst>
          <pc:docMk/>
          <pc:sldMk cId="1710036498" sldId="312"/>
        </pc:sldMkLst>
        <pc:spChg chg="mod">
          <ac:chgData name="Ankita, Sonali" userId="55f92cfa-c9c9-4fd8-b478-e069f768bd88" providerId="ADAL" clId="{C7B515AD-BEAE-4980-8082-C6B0227CA85E}" dt="2023-06-08T05:48:01.821" v="6303" actId="20577"/>
          <ac:spMkLst>
            <pc:docMk/>
            <pc:sldMk cId="1710036498" sldId="312"/>
            <ac:spMk id="6" creationId="{3275A819-A5A4-4D3B-B364-2079366407A3}"/>
          </ac:spMkLst>
        </pc:spChg>
        <pc:spChg chg="del">
          <ac:chgData name="Ankita, Sonali" userId="55f92cfa-c9c9-4fd8-b478-e069f768bd88" providerId="ADAL" clId="{C7B515AD-BEAE-4980-8082-C6B0227CA85E}" dt="2023-06-08T05:43:34.456" v="6191" actId="478"/>
          <ac:spMkLst>
            <pc:docMk/>
            <pc:sldMk cId="1710036498" sldId="312"/>
            <ac:spMk id="9" creationId="{6CCD57E5-E3D5-4C55-8498-0D2C057C8DEF}"/>
          </ac:spMkLst>
        </pc:spChg>
        <pc:spChg chg="del">
          <ac:chgData name="Ankita, Sonali" userId="55f92cfa-c9c9-4fd8-b478-e069f768bd88" providerId="ADAL" clId="{C7B515AD-BEAE-4980-8082-C6B0227CA85E}" dt="2023-06-08T05:43:34.456" v="6191" actId="478"/>
          <ac:spMkLst>
            <pc:docMk/>
            <pc:sldMk cId="1710036498" sldId="312"/>
            <ac:spMk id="10" creationId="{C9A3C8B8-B187-41A9-A235-483C12D0F307}"/>
          </ac:spMkLst>
        </pc:spChg>
        <pc:spChg chg="del">
          <ac:chgData name="Ankita, Sonali" userId="55f92cfa-c9c9-4fd8-b478-e069f768bd88" providerId="ADAL" clId="{C7B515AD-BEAE-4980-8082-C6B0227CA85E}" dt="2023-06-08T05:43:34.456" v="6191" actId="478"/>
          <ac:spMkLst>
            <pc:docMk/>
            <pc:sldMk cId="1710036498" sldId="312"/>
            <ac:spMk id="11" creationId="{72571031-88C0-41AF-92D3-2C4F637CD2FB}"/>
          </ac:spMkLst>
        </pc:spChg>
        <pc:spChg chg="del">
          <ac:chgData name="Ankita, Sonali" userId="55f92cfa-c9c9-4fd8-b478-e069f768bd88" providerId="ADAL" clId="{C7B515AD-BEAE-4980-8082-C6B0227CA85E}" dt="2023-06-08T05:43:34.456" v="6191" actId="478"/>
          <ac:spMkLst>
            <pc:docMk/>
            <pc:sldMk cId="1710036498" sldId="312"/>
            <ac:spMk id="12" creationId="{2F556AF8-D3AD-42EA-96D3-C5263F06147C}"/>
          </ac:spMkLst>
        </pc:spChg>
        <pc:spChg chg="del">
          <ac:chgData name="Ankita, Sonali" userId="55f92cfa-c9c9-4fd8-b478-e069f768bd88" providerId="ADAL" clId="{C7B515AD-BEAE-4980-8082-C6B0227CA85E}" dt="2023-06-08T05:43:34.456" v="6191" actId="478"/>
          <ac:spMkLst>
            <pc:docMk/>
            <pc:sldMk cId="1710036498" sldId="312"/>
            <ac:spMk id="13" creationId="{526E6BEC-CDA3-4610-9817-BC345C84F5F9}"/>
          </ac:spMkLst>
        </pc:spChg>
        <pc:spChg chg="del">
          <ac:chgData name="Ankita, Sonali" userId="55f92cfa-c9c9-4fd8-b478-e069f768bd88" providerId="ADAL" clId="{C7B515AD-BEAE-4980-8082-C6B0227CA85E}" dt="2023-06-08T05:43:34.456" v="6191" actId="478"/>
          <ac:spMkLst>
            <pc:docMk/>
            <pc:sldMk cId="1710036498" sldId="312"/>
            <ac:spMk id="16" creationId="{0B693076-668D-4AD9-A109-04721AD84EC7}"/>
          </ac:spMkLst>
        </pc:spChg>
        <pc:spChg chg="del">
          <ac:chgData name="Ankita, Sonali" userId="55f92cfa-c9c9-4fd8-b478-e069f768bd88" providerId="ADAL" clId="{C7B515AD-BEAE-4980-8082-C6B0227CA85E}" dt="2023-06-08T05:43:34.456" v="6191" actId="478"/>
          <ac:spMkLst>
            <pc:docMk/>
            <pc:sldMk cId="1710036498" sldId="312"/>
            <ac:spMk id="17" creationId="{4E617C66-87CF-40DE-A19D-25B08E8BF2F4}"/>
          </ac:spMkLst>
        </pc:spChg>
        <pc:spChg chg="del">
          <ac:chgData name="Ankita, Sonali" userId="55f92cfa-c9c9-4fd8-b478-e069f768bd88" providerId="ADAL" clId="{C7B515AD-BEAE-4980-8082-C6B0227CA85E}" dt="2023-06-08T05:43:34.456" v="6191" actId="478"/>
          <ac:spMkLst>
            <pc:docMk/>
            <pc:sldMk cId="1710036498" sldId="312"/>
            <ac:spMk id="18" creationId="{1B9D61E0-8FE6-49BE-940A-7BB45E45A6ED}"/>
          </ac:spMkLst>
        </pc:spChg>
        <pc:picChg chg="add mod">
          <ac:chgData name="Ankita, Sonali" userId="55f92cfa-c9c9-4fd8-b478-e069f768bd88" providerId="ADAL" clId="{C7B515AD-BEAE-4980-8082-C6B0227CA85E}" dt="2023-06-08T05:43:45.149" v="6196" actId="1076"/>
          <ac:picMkLst>
            <pc:docMk/>
            <pc:sldMk cId="1710036498" sldId="312"/>
            <ac:picMk id="3" creationId="{A8AD32C9-8C97-49F9-B91D-4B6ECC79A2D9}"/>
          </ac:picMkLst>
        </pc:picChg>
        <pc:picChg chg="del">
          <ac:chgData name="Ankita, Sonali" userId="55f92cfa-c9c9-4fd8-b478-e069f768bd88" providerId="ADAL" clId="{C7B515AD-BEAE-4980-8082-C6B0227CA85E}" dt="2023-06-08T05:43:37.232" v="6192" actId="478"/>
          <ac:picMkLst>
            <pc:docMk/>
            <pc:sldMk cId="1710036498" sldId="312"/>
            <ac:picMk id="5" creationId="{A934E5ED-DDB4-4661-BA41-6C3C1E0651DC}"/>
          </ac:picMkLst>
        </pc:picChg>
        <pc:picChg chg="del">
          <ac:chgData name="Ankita, Sonali" userId="55f92cfa-c9c9-4fd8-b478-e069f768bd88" providerId="ADAL" clId="{C7B515AD-BEAE-4980-8082-C6B0227CA85E}" dt="2023-06-08T05:43:34.456" v="6191" actId="478"/>
          <ac:picMkLst>
            <pc:docMk/>
            <pc:sldMk cId="1710036498" sldId="312"/>
            <ac:picMk id="20" creationId="{D3763E4D-729A-44DC-8E23-9035D91C1D4A}"/>
          </ac:picMkLst>
        </pc:picChg>
        <pc:picChg chg="del">
          <ac:chgData name="Ankita, Sonali" userId="55f92cfa-c9c9-4fd8-b478-e069f768bd88" providerId="ADAL" clId="{C7B515AD-BEAE-4980-8082-C6B0227CA85E}" dt="2023-06-08T05:43:34.456" v="6191" actId="478"/>
          <ac:picMkLst>
            <pc:docMk/>
            <pc:sldMk cId="1710036498" sldId="312"/>
            <ac:picMk id="22" creationId="{9053BE4F-F544-4FDD-B514-15241AD7C3BC}"/>
          </ac:picMkLst>
        </pc:picChg>
        <pc:picChg chg="del">
          <ac:chgData name="Ankita, Sonali" userId="55f92cfa-c9c9-4fd8-b478-e069f768bd88" providerId="ADAL" clId="{C7B515AD-BEAE-4980-8082-C6B0227CA85E}" dt="2023-06-08T05:43:34.456" v="6191" actId="478"/>
          <ac:picMkLst>
            <pc:docMk/>
            <pc:sldMk cId="1710036498" sldId="312"/>
            <ac:picMk id="24" creationId="{61E45D1D-1B92-4802-B5E7-0B06FE4E57C3}"/>
          </ac:picMkLst>
        </pc:picChg>
        <pc:picChg chg="del">
          <ac:chgData name="Ankita, Sonali" userId="55f92cfa-c9c9-4fd8-b478-e069f768bd88" providerId="ADAL" clId="{C7B515AD-BEAE-4980-8082-C6B0227CA85E}" dt="2023-06-08T05:43:34.456" v="6191" actId="478"/>
          <ac:picMkLst>
            <pc:docMk/>
            <pc:sldMk cId="1710036498" sldId="312"/>
            <ac:picMk id="26" creationId="{8397771E-9945-4BE5-8C2C-080C7D075029}"/>
          </ac:picMkLst>
        </pc:picChg>
      </pc:sldChg>
      <pc:sldChg chg="add del">
        <pc:chgData name="Ankita, Sonali" userId="55f92cfa-c9c9-4fd8-b478-e069f768bd88" providerId="ADAL" clId="{C7B515AD-BEAE-4980-8082-C6B0227CA85E}" dt="2023-06-08T05:28:11.606" v="5557"/>
        <pc:sldMkLst>
          <pc:docMk/>
          <pc:sldMk cId="1793832516" sldId="312"/>
        </pc:sldMkLst>
      </pc:sldChg>
      <pc:sldChg chg="add del">
        <pc:chgData name="Ankita, Sonali" userId="55f92cfa-c9c9-4fd8-b478-e069f768bd88" providerId="ADAL" clId="{C7B515AD-BEAE-4980-8082-C6B0227CA85E}" dt="2023-06-08T05:43:39.200" v="6194"/>
        <pc:sldMkLst>
          <pc:docMk/>
          <pc:sldMk cId="2609157765" sldId="313"/>
        </pc:sldMkLst>
      </pc:sldChg>
      <pc:sldChg chg="addSp delSp modSp add mod">
        <pc:chgData name="Ankita, Sonali" userId="55f92cfa-c9c9-4fd8-b478-e069f768bd88" providerId="ADAL" clId="{C7B515AD-BEAE-4980-8082-C6B0227CA85E}" dt="2023-06-08T05:48:06.012" v="6305" actId="20577"/>
        <pc:sldMkLst>
          <pc:docMk/>
          <pc:sldMk cId="3926294379" sldId="313"/>
        </pc:sldMkLst>
        <pc:spChg chg="mod">
          <ac:chgData name="Ankita, Sonali" userId="55f92cfa-c9c9-4fd8-b478-e069f768bd88" providerId="ADAL" clId="{C7B515AD-BEAE-4980-8082-C6B0227CA85E}" dt="2023-06-08T05:48:06.012" v="6305" actId="20577"/>
          <ac:spMkLst>
            <pc:docMk/>
            <pc:sldMk cId="3926294379" sldId="313"/>
            <ac:spMk id="6" creationId="{3275A819-A5A4-4D3B-B364-2079366407A3}"/>
          </ac:spMkLst>
        </pc:spChg>
        <pc:picChg chg="del">
          <ac:chgData name="Ankita, Sonali" userId="55f92cfa-c9c9-4fd8-b478-e069f768bd88" providerId="ADAL" clId="{C7B515AD-BEAE-4980-8082-C6B0227CA85E}" dt="2023-06-08T05:44:47.186" v="6212" actId="478"/>
          <ac:picMkLst>
            <pc:docMk/>
            <pc:sldMk cId="3926294379" sldId="313"/>
            <ac:picMk id="3" creationId="{A8AD32C9-8C97-49F9-B91D-4B6ECC79A2D9}"/>
          </ac:picMkLst>
        </pc:picChg>
        <pc:picChg chg="add mod">
          <ac:chgData name="Ankita, Sonali" userId="55f92cfa-c9c9-4fd8-b478-e069f768bd88" providerId="ADAL" clId="{C7B515AD-BEAE-4980-8082-C6B0227CA85E}" dt="2023-06-08T05:45:01.810" v="6217" actId="1076"/>
          <ac:picMkLst>
            <pc:docMk/>
            <pc:sldMk cId="3926294379" sldId="313"/>
            <ac:picMk id="4" creationId="{FD7B7C42-6454-4AD0-830A-353C7F73E7FA}"/>
          </ac:picMkLst>
        </pc:picChg>
      </pc:sldChg>
      <pc:sldChg chg="add del">
        <pc:chgData name="Ankita, Sonali" userId="55f92cfa-c9c9-4fd8-b478-e069f768bd88" providerId="ADAL" clId="{C7B515AD-BEAE-4980-8082-C6B0227CA85E}" dt="2023-06-08T05:44:49.606" v="6214"/>
        <pc:sldMkLst>
          <pc:docMk/>
          <pc:sldMk cId="2172382683" sldId="314"/>
        </pc:sldMkLst>
      </pc:sldChg>
      <pc:sldChg chg="addSp delSp modSp add mod">
        <pc:chgData name="Ankita, Sonali" userId="55f92cfa-c9c9-4fd8-b478-e069f768bd88" providerId="ADAL" clId="{C7B515AD-BEAE-4980-8082-C6B0227CA85E}" dt="2023-06-08T05:48:11.733" v="6309" actId="20577"/>
        <pc:sldMkLst>
          <pc:docMk/>
          <pc:sldMk cId="3056497185" sldId="314"/>
        </pc:sldMkLst>
        <pc:spChg chg="mod">
          <ac:chgData name="Ankita, Sonali" userId="55f92cfa-c9c9-4fd8-b478-e069f768bd88" providerId="ADAL" clId="{C7B515AD-BEAE-4980-8082-C6B0227CA85E}" dt="2023-06-08T05:48:11.733" v="6309" actId="20577"/>
          <ac:spMkLst>
            <pc:docMk/>
            <pc:sldMk cId="3056497185" sldId="314"/>
            <ac:spMk id="6" creationId="{3275A819-A5A4-4D3B-B364-2079366407A3}"/>
          </ac:spMkLst>
        </pc:spChg>
        <pc:picChg chg="add mod">
          <ac:chgData name="Ankita, Sonali" userId="55f92cfa-c9c9-4fd8-b478-e069f768bd88" providerId="ADAL" clId="{C7B515AD-BEAE-4980-8082-C6B0227CA85E}" dt="2023-06-08T05:47:00.812" v="6295" actId="1076"/>
          <ac:picMkLst>
            <pc:docMk/>
            <pc:sldMk cId="3056497185" sldId="314"/>
            <ac:picMk id="3" creationId="{F1787D17-FEF7-4F96-B7A0-D7AD81740CBF}"/>
          </ac:picMkLst>
        </pc:picChg>
        <pc:picChg chg="del">
          <ac:chgData name="Ankita, Sonali" userId="55f92cfa-c9c9-4fd8-b478-e069f768bd88" providerId="ADAL" clId="{C7B515AD-BEAE-4980-8082-C6B0227CA85E}" dt="2023-06-08T05:46:49.212" v="6291" actId="478"/>
          <ac:picMkLst>
            <pc:docMk/>
            <pc:sldMk cId="3056497185" sldId="314"/>
            <ac:picMk id="4" creationId="{FD7B7C42-6454-4AD0-830A-353C7F73E7FA}"/>
          </ac:picMkLst>
        </pc:picChg>
      </pc:sldChg>
      <pc:sldChg chg="addSp delSp modSp add mod">
        <pc:chgData name="Ankita, Sonali" userId="55f92cfa-c9c9-4fd8-b478-e069f768bd88" providerId="ADAL" clId="{C7B515AD-BEAE-4980-8082-C6B0227CA85E}" dt="2023-06-08T05:48:16.712" v="6313" actId="20577"/>
        <pc:sldMkLst>
          <pc:docMk/>
          <pc:sldMk cId="1868427089" sldId="315"/>
        </pc:sldMkLst>
        <pc:spChg chg="mod">
          <ac:chgData name="Ankita, Sonali" userId="55f92cfa-c9c9-4fd8-b478-e069f768bd88" providerId="ADAL" clId="{C7B515AD-BEAE-4980-8082-C6B0227CA85E}" dt="2023-06-08T05:48:16.712" v="6313" actId="20577"/>
          <ac:spMkLst>
            <pc:docMk/>
            <pc:sldMk cId="1868427089" sldId="315"/>
            <ac:spMk id="6" creationId="{3275A819-A5A4-4D3B-B364-2079366407A3}"/>
          </ac:spMkLst>
        </pc:spChg>
        <pc:picChg chg="del">
          <ac:chgData name="Ankita, Sonali" userId="55f92cfa-c9c9-4fd8-b478-e069f768bd88" providerId="ADAL" clId="{C7B515AD-BEAE-4980-8082-C6B0227CA85E}" dt="2023-06-08T05:47:42.597" v="6297" actId="478"/>
          <ac:picMkLst>
            <pc:docMk/>
            <pc:sldMk cId="1868427089" sldId="315"/>
            <ac:picMk id="3" creationId="{F1787D17-FEF7-4F96-B7A0-D7AD81740CBF}"/>
          </ac:picMkLst>
        </pc:picChg>
        <pc:picChg chg="add mod">
          <ac:chgData name="Ankita, Sonali" userId="55f92cfa-c9c9-4fd8-b478-e069f768bd88" providerId="ADAL" clId="{C7B515AD-BEAE-4980-8082-C6B0227CA85E}" dt="2023-06-08T05:47:47.665" v="6299" actId="1076"/>
          <ac:picMkLst>
            <pc:docMk/>
            <pc:sldMk cId="1868427089" sldId="315"/>
            <ac:picMk id="4" creationId="{E8461D57-F48A-4FFD-8F98-6CB61FC1E83A}"/>
          </ac:picMkLst>
        </pc:picChg>
      </pc:sldChg>
      <pc:sldChg chg="addSp delSp modSp add mod">
        <pc:chgData name="Ankita, Sonali" userId="55f92cfa-c9c9-4fd8-b478-e069f768bd88" providerId="ADAL" clId="{C7B515AD-BEAE-4980-8082-C6B0227CA85E}" dt="2023-06-08T05:55:26.761" v="6372" actId="20577"/>
        <pc:sldMkLst>
          <pc:docMk/>
          <pc:sldMk cId="2996239783" sldId="316"/>
        </pc:sldMkLst>
        <pc:spChg chg="mod">
          <ac:chgData name="Ankita, Sonali" userId="55f92cfa-c9c9-4fd8-b478-e069f768bd88" providerId="ADAL" clId="{C7B515AD-BEAE-4980-8082-C6B0227CA85E}" dt="2023-06-08T05:55:26.761" v="6372" actId="20577"/>
          <ac:spMkLst>
            <pc:docMk/>
            <pc:sldMk cId="2996239783" sldId="316"/>
            <ac:spMk id="6" creationId="{3275A819-A5A4-4D3B-B364-2079366407A3}"/>
          </ac:spMkLst>
        </pc:spChg>
        <pc:picChg chg="add mod">
          <ac:chgData name="Ankita, Sonali" userId="55f92cfa-c9c9-4fd8-b478-e069f768bd88" providerId="ADAL" clId="{C7B515AD-BEAE-4980-8082-C6B0227CA85E}" dt="2023-06-08T05:54:27.851" v="6358" actId="1076"/>
          <ac:picMkLst>
            <pc:docMk/>
            <pc:sldMk cId="2996239783" sldId="316"/>
            <ac:picMk id="3" creationId="{26CD38A7-FEF1-49D0-AA76-B5538E5FCE43}"/>
          </ac:picMkLst>
        </pc:picChg>
        <pc:picChg chg="del">
          <ac:chgData name="Ankita, Sonali" userId="55f92cfa-c9c9-4fd8-b478-e069f768bd88" providerId="ADAL" clId="{C7B515AD-BEAE-4980-8082-C6B0227CA85E}" dt="2023-06-08T05:54:13.013" v="6356" actId="478"/>
          <ac:picMkLst>
            <pc:docMk/>
            <pc:sldMk cId="2996239783" sldId="316"/>
            <ac:picMk id="4" creationId="{E8461D57-F48A-4FFD-8F98-6CB61FC1E83A}"/>
          </ac:picMkLst>
        </pc:picChg>
      </pc:sldChg>
      <pc:sldChg chg="addSp delSp modSp add mod">
        <pc:chgData name="Ankita, Sonali" userId="55f92cfa-c9c9-4fd8-b478-e069f768bd88" providerId="ADAL" clId="{C7B515AD-BEAE-4980-8082-C6B0227CA85E}" dt="2023-06-08T05:55:34.143" v="6378" actId="20577"/>
        <pc:sldMkLst>
          <pc:docMk/>
          <pc:sldMk cId="1276773917" sldId="317"/>
        </pc:sldMkLst>
        <pc:spChg chg="mod">
          <ac:chgData name="Ankita, Sonali" userId="55f92cfa-c9c9-4fd8-b478-e069f768bd88" providerId="ADAL" clId="{C7B515AD-BEAE-4980-8082-C6B0227CA85E}" dt="2023-06-08T05:55:34.143" v="6378" actId="20577"/>
          <ac:spMkLst>
            <pc:docMk/>
            <pc:sldMk cId="1276773917" sldId="317"/>
            <ac:spMk id="6" creationId="{3275A819-A5A4-4D3B-B364-2079366407A3}"/>
          </ac:spMkLst>
        </pc:spChg>
        <pc:picChg chg="del">
          <ac:chgData name="Ankita, Sonali" userId="55f92cfa-c9c9-4fd8-b478-e069f768bd88" providerId="ADAL" clId="{C7B515AD-BEAE-4980-8082-C6B0227CA85E}" dt="2023-06-08T05:55:04.002" v="6360" actId="478"/>
          <ac:picMkLst>
            <pc:docMk/>
            <pc:sldMk cId="1276773917" sldId="317"/>
            <ac:picMk id="3" creationId="{26CD38A7-FEF1-49D0-AA76-B5538E5FCE43}"/>
          </ac:picMkLst>
        </pc:picChg>
        <pc:picChg chg="add mod">
          <ac:chgData name="Ankita, Sonali" userId="55f92cfa-c9c9-4fd8-b478-e069f768bd88" providerId="ADAL" clId="{C7B515AD-BEAE-4980-8082-C6B0227CA85E}" dt="2023-06-08T05:55:17.315" v="6364" actId="1076"/>
          <ac:picMkLst>
            <pc:docMk/>
            <pc:sldMk cId="1276773917" sldId="317"/>
            <ac:picMk id="4" creationId="{2E1BD472-550B-4A95-A8B3-9EA31FA7EC80}"/>
          </ac:picMkLst>
        </pc:picChg>
      </pc:sldChg>
      <pc:sldChg chg="addSp delSp modSp add mod">
        <pc:chgData name="Ankita, Sonali" userId="55f92cfa-c9c9-4fd8-b478-e069f768bd88" providerId="ADAL" clId="{C7B515AD-BEAE-4980-8082-C6B0227CA85E}" dt="2023-06-08T05:57:40.991" v="6395" actId="20577"/>
        <pc:sldMkLst>
          <pc:docMk/>
          <pc:sldMk cId="161783444" sldId="318"/>
        </pc:sldMkLst>
        <pc:spChg chg="mod">
          <ac:chgData name="Ankita, Sonali" userId="55f92cfa-c9c9-4fd8-b478-e069f768bd88" providerId="ADAL" clId="{C7B515AD-BEAE-4980-8082-C6B0227CA85E}" dt="2023-06-08T05:57:40.991" v="6395" actId="20577"/>
          <ac:spMkLst>
            <pc:docMk/>
            <pc:sldMk cId="161783444" sldId="318"/>
            <ac:spMk id="6" creationId="{3275A819-A5A4-4D3B-B364-2079366407A3}"/>
          </ac:spMkLst>
        </pc:spChg>
        <pc:picChg chg="add mod">
          <ac:chgData name="Ankita, Sonali" userId="55f92cfa-c9c9-4fd8-b478-e069f768bd88" providerId="ADAL" clId="{C7B515AD-BEAE-4980-8082-C6B0227CA85E}" dt="2023-06-08T05:56:40.324" v="6386" actId="1076"/>
          <ac:picMkLst>
            <pc:docMk/>
            <pc:sldMk cId="161783444" sldId="318"/>
            <ac:picMk id="3" creationId="{E0A38F80-0809-4C02-A331-FDECFADCB90C}"/>
          </ac:picMkLst>
        </pc:picChg>
        <pc:picChg chg="del">
          <ac:chgData name="Ankita, Sonali" userId="55f92cfa-c9c9-4fd8-b478-e069f768bd88" providerId="ADAL" clId="{C7B515AD-BEAE-4980-8082-C6B0227CA85E}" dt="2023-06-08T05:56:29.558" v="6380" actId="478"/>
          <ac:picMkLst>
            <pc:docMk/>
            <pc:sldMk cId="161783444" sldId="318"/>
            <ac:picMk id="4" creationId="{2E1BD472-550B-4A95-A8B3-9EA31FA7EC80}"/>
          </ac:picMkLst>
        </pc:picChg>
      </pc:sldChg>
      <pc:sldChg chg="add del">
        <pc:chgData name="Ankita, Sonali" userId="55f92cfa-c9c9-4fd8-b478-e069f768bd88" providerId="ADAL" clId="{C7B515AD-BEAE-4980-8082-C6B0227CA85E}" dt="2023-06-08T05:56:31.549" v="6382"/>
        <pc:sldMkLst>
          <pc:docMk/>
          <pc:sldMk cId="771929301" sldId="319"/>
        </pc:sldMkLst>
      </pc:sldChg>
      <pc:sldChg chg="addSp delSp modSp add mod">
        <pc:chgData name="Ankita, Sonali" userId="55f92cfa-c9c9-4fd8-b478-e069f768bd88" providerId="ADAL" clId="{C7B515AD-BEAE-4980-8082-C6B0227CA85E}" dt="2023-06-08T05:57:44.381" v="6397" actId="20577"/>
        <pc:sldMkLst>
          <pc:docMk/>
          <pc:sldMk cId="3716130651" sldId="319"/>
        </pc:sldMkLst>
        <pc:spChg chg="mod">
          <ac:chgData name="Ankita, Sonali" userId="55f92cfa-c9c9-4fd8-b478-e069f768bd88" providerId="ADAL" clId="{C7B515AD-BEAE-4980-8082-C6B0227CA85E}" dt="2023-06-08T05:57:44.381" v="6397" actId="20577"/>
          <ac:spMkLst>
            <pc:docMk/>
            <pc:sldMk cId="3716130651" sldId="319"/>
            <ac:spMk id="6" creationId="{3275A819-A5A4-4D3B-B364-2079366407A3}"/>
          </ac:spMkLst>
        </pc:spChg>
        <pc:picChg chg="del">
          <ac:chgData name="Ankita, Sonali" userId="55f92cfa-c9c9-4fd8-b478-e069f768bd88" providerId="ADAL" clId="{C7B515AD-BEAE-4980-8082-C6B0227CA85E}" dt="2023-06-08T05:57:13.519" v="6388" actId="478"/>
          <ac:picMkLst>
            <pc:docMk/>
            <pc:sldMk cId="3716130651" sldId="319"/>
            <ac:picMk id="3" creationId="{E0A38F80-0809-4C02-A331-FDECFADCB90C}"/>
          </ac:picMkLst>
        </pc:picChg>
        <pc:picChg chg="add del mod">
          <ac:chgData name="Ankita, Sonali" userId="55f92cfa-c9c9-4fd8-b478-e069f768bd88" providerId="ADAL" clId="{C7B515AD-BEAE-4980-8082-C6B0227CA85E}" dt="2023-06-08T05:57:31.325" v="6391" actId="478"/>
          <ac:picMkLst>
            <pc:docMk/>
            <pc:sldMk cId="3716130651" sldId="319"/>
            <ac:picMk id="4" creationId="{71847A55-542C-4765-B1B8-7779A5824D2F}"/>
          </ac:picMkLst>
        </pc:picChg>
        <pc:picChg chg="add mod">
          <ac:chgData name="Ankita, Sonali" userId="55f92cfa-c9c9-4fd8-b478-e069f768bd88" providerId="ADAL" clId="{C7B515AD-BEAE-4980-8082-C6B0227CA85E}" dt="2023-06-08T05:57:34.315" v="6393" actId="1076"/>
          <ac:picMkLst>
            <pc:docMk/>
            <pc:sldMk cId="3716130651" sldId="319"/>
            <ac:picMk id="8" creationId="{8EF89F09-D030-4C03-BD0E-95C33423D8DD}"/>
          </ac:picMkLst>
        </pc:picChg>
      </pc:sldChg>
      <pc:sldChg chg="addSp delSp modSp add mod">
        <pc:chgData name="Ankita, Sonali" userId="55f92cfa-c9c9-4fd8-b478-e069f768bd88" providerId="ADAL" clId="{C7B515AD-BEAE-4980-8082-C6B0227CA85E}" dt="2023-06-08T06:06:02.357" v="6768" actId="20577"/>
        <pc:sldMkLst>
          <pc:docMk/>
          <pc:sldMk cId="3645413486" sldId="320"/>
        </pc:sldMkLst>
        <pc:spChg chg="mod">
          <ac:chgData name="Ankita, Sonali" userId="55f92cfa-c9c9-4fd8-b478-e069f768bd88" providerId="ADAL" clId="{C7B515AD-BEAE-4980-8082-C6B0227CA85E}" dt="2023-06-08T06:06:02.357" v="6768" actId="20577"/>
          <ac:spMkLst>
            <pc:docMk/>
            <pc:sldMk cId="3645413486" sldId="320"/>
            <ac:spMk id="6" creationId="{3275A819-A5A4-4D3B-B364-2079366407A3}"/>
          </ac:spMkLst>
        </pc:spChg>
        <pc:spChg chg="add mod">
          <ac:chgData name="Ankita, Sonali" userId="55f92cfa-c9c9-4fd8-b478-e069f768bd88" providerId="ADAL" clId="{C7B515AD-BEAE-4980-8082-C6B0227CA85E}" dt="2023-06-08T06:01:58.733" v="6573" actId="14100"/>
          <ac:spMkLst>
            <pc:docMk/>
            <pc:sldMk cId="3645413486" sldId="320"/>
            <ac:spMk id="9" creationId="{523463F8-C42C-4AE7-9DCF-BE5176D824E6}"/>
          </ac:spMkLst>
        </pc:spChg>
        <pc:spChg chg="add mod">
          <ac:chgData name="Ankita, Sonali" userId="55f92cfa-c9c9-4fd8-b478-e069f768bd88" providerId="ADAL" clId="{C7B515AD-BEAE-4980-8082-C6B0227CA85E}" dt="2023-06-08T06:01:49.937" v="6572" actId="20577"/>
          <ac:spMkLst>
            <pc:docMk/>
            <pc:sldMk cId="3645413486" sldId="320"/>
            <ac:spMk id="10" creationId="{9E76FFA3-5ABA-40E8-808A-17987FE6CC85}"/>
          </ac:spMkLst>
        </pc:spChg>
        <pc:spChg chg="add mod">
          <ac:chgData name="Ankita, Sonali" userId="55f92cfa-c9c9-4fd8-b478-e069f768bd88" providerId="ADAL" clId="{C7B515AD-BEAE-4980-8082-C6B0227CA85E}" dt="2023-06-08T06:04:18.192" v="6754" actId="1035"/>
          <ac:spMkLst>
            <pc:docMk/>
            <pc:sldMk cId="3645413486" sldId="320"/>
            <ac:spMk id="11" creationId="{1DDCD413-F7CF-448D-A85C-A6A25893D2B7}"/>
          </ac:spMkLst>
        </pc:spChg>
        <pc:spChg chg="add mod">
          <ac:chgData name="Ankita, Sonali" userId="55f92cfa-c9c9-4fd8-b478-e069f768bd88" providerId="ADAL" clId="{C7B515AD-BEAE-4980-8082-C6B0227CA85E}" dt="2023-06-08T06:04:18.192" v="6754" actId="1035"/>
          <ac:spMkLst>
            <pc:docMk/>
            <pc:sldMk cId="3645413486" sldId="320"/>
            <ac:spMk id="12" creationId="{DA35C200-28CF-4AAC-A28F-A88FE65D5726}"/>
          </ac:spMkLst>
        </pc:spChg>
        <pc:picChg chg="add mod">
          <ac:chgData name="Ankita, Sonali" userId="55f92cfa-c9c9-4fd8-b478-e069f768bd88" providerId="ADAL" clId="{C7B515AD-BEAE-4980-8082-C6B0227CA85E}" dt="2023-06-08T06:02:09.112" v="6576" actId="1076"/>
          <ac:picMkLst>
            <pc:docMk/>
            <pc:sldMk cId="3645413486" sldId="320"/>
            <ac:picMk id="3" creationId="{3E1E5A6A-EDAE-4396-831E-53D43E064FB5}"/>
          </ac:picMkLst>
        </pc:picChg>
        <pc:picChg chg="add del mod">
          <ac:chgData name="Ankita, Sonali" userId="55f92cfa-c9c9-4fd8-b478-e069f768bd88" providerId="ADAL" clId="{C7B515AD-BEAE-4980-8082-C6B0227CA85E}" dt="2023-06-08T06:04:37.920" v="6756" actId="478"/>
          <ac:picMkLst>
            <pc:docMk/>
            <pc:sldMk cId="3645413486" sldId="320"/>
            <ac:picMk id="5" creationId="{42013A12-F8ED-4AB4-8A40-E717CF644367}"/>
          </ac:picMkLst>
        </pc:picChg>
        <pc:picChg chg="del">
          <ac:chgData name="Ankita, Sonali" userId="55f92cfa-c9c9-4fd8-b478-e069f768bd88" providerId="ADAL" clId="{C7B515AD-BEAE-4980-8082-C6B0227CA85E}" dt="2023-06-08T06:00:07.575" v="6399" actId="478"/>
          <ac:picMkLst>
            <pc:docMk/>
            <pc:sldMk cId="3645413486" sldId="320"/>
            <ac:picMk id="8" creationId="{8EF89F09-D030-4C03-BD0E-95C33423D8DD}"/>
          </ac:picMkLst>
        </pc:picChg>
        <pc:picChg chg="add mod">
          <ac:chgData name="Ankita, Sonali" userId="55f92cfa-c9c9-4fd8-b478-e069f768bd88" providerId="ADAL" clId="{C7B515AD-BEAE-4980-8082-C6B0227CA85E}" dt="2023-06-08T06:04:42.993" v="6758" actId="1076"/>
          <ac:picMkLst>
            <pc:docMk/>
            <pc:sldMk cId="3645413486" sldId="320"/>
            <ac:picMk id="16" creationId="{520E2FDD-9E5A-46AF-AB49-FF41B476E969}"/>
          </ac:picMkLst>
        </pc:picChg>
      </pc:sldChg>
      <pc:sldChg chg="addSp delSp modSp add mod">
        <pc:chgData name="Ankita, Sonali" userId="55f92cfa-c9c9-4fd8-b478-e069f768bd88" providerId="ADAL" clId="{C7B515AD-BEAE-4980-8082-C6B0227CA85E}" dt="2023-06-08T06:07:33.682" v="6855" actId="1076"/>
        <pc:sldMkLst>
          <pc:docMk/>
          <pc:sldMk cId="3251071415" sldId="321"/>
        </pc:sldMkLst>
        <pc:spChg chg="mod">
          <ac:chgData name="Ankita, Sonali" userId="55f92cfa-c9c9-4fd8-b478-e069f768bd88" providerId="ADAL" clId="{C7B515AD-BEAE-4980-8082-C6B0227CA85E}" dt="2023-06-08T06:06:09.386" v="6771" actId="20577"/>
          <ac:spMkLst>
            <pc:docMk/>
            <pc:sldMk cId="3251071415" sldId="321"/>
            <ac:spMk id="6" creationId="{3275A819-A5A4-4D3B-B364-2079366407A3}"/>
          </ac:spMkLst>
        </pc:spChg>
        <pc:spChg chg="mod">
          <ac:chgData name="Ankita, Sonali" userId="55f92cfa-c9c9-4fd8-b478-e069f768bd88" providerId="ADAL" clId="{C7B515AD-BEAE-4980-8082-C6B0227CA85E}" dt="2023-06-08T06:06:56.227" v="6849" actId="20577"/>
          <ac:spMkLst>
            <pc:docMk/>
            <pc:sldMk cId="3251071415" sldId="321"/>
            <ac:spMk id="10" creationId="{9E76FFA3-5ABA-40E8-808A-17987FE6CC85}"/>
          </ac:spMkLst>
        </pc:spChg>
        <pc:spChg chg="del">
          <ac:chgData name="Ankita, Sonali" userId="55f92cfa-c9c9-4fd8-b478-e069f768bd88" providerId="ADAL" clId="{C7B515AD-BEAE-4980-8082-C6B0227CA85E}" dt="2023-06-08T06:07:28.869" v="6854" actId="478"/>
          <ac:spMkLst>
            <pc:docMk/>
            <pc:sldMk cId="3251071415" sldId="321"/>
            <ac:spMk id="11" creationId="{1DDCD413-F7CF-448D-A85C-A6A25893D2B7}"/>
          </ac:spMkLst>
        </pc:spChg>
        <pc:spChg chg="del">
          <ac:chgData name="Ankita, Sonali" userId="55f92cfa-c9c9-4fd8-b478-e069f768bd88" providerId="ADAL" clId="{C7B515AD-BEAE-4980-8082-C6B0227CA85E}" dt="2023-06-08T06:07:26.880" v="6853" actId="478"/>
          <ac:spMkLst>
            <pc:docMk/>
            <pc:sldMk cId="3251071415" sldId="321"/>
            <ac:spMk id="12" creationId="{DA35C200-28CF-4AAC-A28F-A88FE65D5726}"/>
          </ac:spMkLst>
        </pc:spChg>
        <pc:picChg chg="del">
          <ac:chgData name="Ankita, Sonali" userId="55f92cfa-c9c9-4fd8-b478-e069f768bd88" providerId="ADAL" clId="{C7B515AD-BEAE-4980-8082-C6B0227CA85E}" dt="2023-06-08T06:07:03.182" v="6850" actId="478"/>
          <ac:picMkLst>
            <pc:docMk/>
            <pc:sldMk cId="3251071415" sldId="321"/>
            <ac:picMk id="3" creationId="{3E1E5A6A-EDAE-4396-831E-53D43E064FB5}"/>
          </ac:picMkLst>
        </pc:picChg>
        <pc:picChg chg="add mod">
          <ac:chgData name="Ankita, Sonali" userId="55f92cfa-c9c9-4fd8-b478-e069f768bd88" providerId="ADAL" clId="{C7B515AD-BEAE-4980-8082-C6B0227CA85E}" dt="2023-06-08T06:07:33.682" v="6855" actId="1076"/>
          <ac:picMkLst>
            <pc:docMk/>
            <pc:sldMk cId="3251071415" sldId="321"/>
            <ac:picMk id="4" creationId="{B0AB8F6C-E9B0-4D37-BE6C-4941EB510D0B}"/>
          </ac:picMkLst>
        </pc:picChg>
        <pc:picChg chg="del">
          <ac:chgData name="Ankita, Sonali" userId="55f92cfa-c9c9-4fd8-b478-e069f768bd88" providerId="ADAL" clId="{C7B515AD-BEAE-4980-8082-C6B0227CA85E}" dt="2023-06-08T06:07:26.880" v="6853" actId="478"/>
          <ac:picMkLst>
            <pc:docMk/>
            <pc:sldMk cId="3251071415" sldId="321"/>
            <ac:picMk id="16" creationId="{520E2FDD-9E5A-46AF-AB49-FF41B476E969}"/>
          </ac:picMkLst>
        </pc:picChg>
      </pc:sldChg>
      <pc:sldChg chg="addSp delSp modSp add mod">
        <pc:chgData name="Ankita, Sonali" userId="55f92cfa-c9c9-4fd8-b478-e069f768bd88" providerId="ADAL" clId="{C7B515AD-BEAE-4980-8082-C6B0227CA85E}" dt="2023-06-08T06:09:21.482" v="6951" actId="20577"/>
        <pc:sldMkLst>
          <pc:docMk/>
          <pc:sldMk cId="3562044796" sldId="322"/>
        </pc:sldMkLst>
        <pc:spChg chg="mod">
          <ac:chgData name="Ankita, Sonali" userId="55f92cfa-c9c9-4fd8-b478-e069f768bd88" providerId="ADAL" clId="{C7B515AD-BEAE-4980-8082-C6B0227CA85E}" dt="2023-06-08T06:09:21.482" v="6951" actId="20577"/>
          <ac:spMkLst>
            <pc:docMk/>
            <pc:sldMk cId="3562044796" sldId="322"/>
            <ac:spMk id="6" creationId="{3275A819-A5A4-4D3B-B364-2079366407A3}"/>
          </ac:spMkLst>
        </pc:spChg>
        <pc:spChg chg="mod">
          <ac:chgData name="Ankita, Sonali" userId="55f92cfa-c9c9-4fd8-b478-e069f768bd88" providerId="ADAL" clId="{C7B515AD-BEAE-4980-8082-C6B0227CA85E}" dt="2023-06-08T06:08:48.991" v="6946" actId="20577"/>
          <ac:spMkLst>
            <pc:docMk/>
            <pc:sldMk cId="3562044796" sldId="322"/>
            <ac:spMk id="10" creationId="{9E76FFA3-5ABA-40E8-808A-17987FE6CC85}"/>
          </ac:spMkLst>
        </pc:spChg>
        <pc:picChg chg="add mod">
          <ac:chgData name="Ankita, Sonali" userId="55f92cfa-c9c9-4fd8-b478-e069f768bd88" providerId="ADAL" clId="{C7B515AD-BEAE-4980-8082-C6B0227CA85E}" dt="2023-06-08T06:09:12.260" v="6949" actId="1076"/>
          <ac:picMkLst>
            <pc:docMk/>
            <pc:sldMk cId="3562044796" sldId="322"/>
            <ac:picMk id="3" creationId="{BEFCE2E9-769E-4AD2-BA50-D9F9BC572FBA}"/>
          </ac:picMkLst>
        </pc:picChg>
        <pc:picChg chg="del">
          <ac:chgData name="Ankita, Sonali" userId="55f92cfa-c9c9-4fd8-b478-e069f768bd88" providerId="ADAL" clId="{C7B515AD-BEAE-4980-8082-C6B0227CA85E}" dt="2023-06-08T06:08:53.382" v="6947" actId="478"/>
          <ac:picMkLst>
            <pc:docMk/>
            <pc:sldMk cId="3562044796" sldId="322"/>
            <ac:picMk id="4" creationId="{B0AB8F6C-E9B0-4D37-BE6C-4941EB510D0B}"/>
          </ac:picMkLst>
        </pc:picChg>
      </pc:sldChg>
      <pc:sldChg chg="addSp delSp modSp add mod">
        <pc:chgData name="Ankita, Sonali" userId="55f92cfa-c9c9-4fd8-b478-e069f768bd88" providerId="ADAL" clId="{C7B515AD-BEAE-4980-8082-C6B0227CA85E}" dt="2023-06-08T06:22:53.545" v="7465" actId="1076"/>
        <pc:sldMkLst>
          <pc:docMk/>
          <pc:sldMk cId="3745131464" sldId="323"/>
        </pc:sldMkLst>
        <pc:spChg chg="mod">
          <ac:chgData name="Ankita, Sonali" userId="55f92cfa-c9c9-4fd8-b478-e069f768bd88" providerId="ADAL" clId="{C7B515AD-BEAE-4980-8082-C6B0227CA85E}" dt="2023-06-08T06:16:43.414" v="7170" actId="20577"/>
          <ac:spMkLst>
            <pc:docMk/>
            <pc:sldMk cId="3745131464" sldId="323"/>
            <ac:spMk id="6" creationId="{3275A819-A5A4-4D3B-B364-2079366407A3}"/>
          </ac:spMkLst>
        </pc:spChg>
        <pc:spChg chg="mod">
          <ac:chgData name="Ankita, Sonali" userId="55f92cfa-c9c9-4fd8-b478-e069f768bd88" providerId="ADAL" clId="{C7B515AD-BEAE-4980-8082-C6B0227CA85E}" dt="2023-06-08T06:13:00.445" v="7124" actId="14100"/>
          <ac:spMkLst>
            <pc:docMk/>
            <pc:sldMk cId="3745131464" sldId="323"/>
            <ac:spMk id="9" creationId="{523463F8-C42C-4AE7-9DCF-BE5176D824E6}"/>
          </ac:spMkLst>
        </pc:spChg>
        <pc:spChg chg="mod">
          <ac:chgData name="Ankita, Sonali" userId="55f92cfa-c9c9-4fd8-b478-e069f768bd88" providerId="ADAL" clId="{C7B515AD-BEAE-4980-8082-C6B0227CA85E}" dt="2023-06-08T06:17:21.918" v="7266" actId="20577"/>
          <ac:spMkLst>
            <pc:docMk/>
            <pc:sldMk cId="3745131464" sldId="323"/>
            <ac:spMk id="10" creationId="{9E76FFA3-5ABA-40E8-808A-17987FE6CC85}"/>
          </ac:spMkLst>
        </pc:spChg>
        <pc:spChg chg="add mod">
          <ac:chgData name="Ankita, Sonali" userId="55f92cfa-c9c9-4fd8-b478-e069f768bd88" providerId="ADAL" clId="{C7B515AD-BEAE-4980-8082-C6B0227CA85E}" dt="2023-06-08T06:20:11.502" v="7454" actId="14100"/>
          <ac:spMkLst>
            <pc:docMk/>
            <pc:sldMk cId="3745131464" sldId="323"/>
            <ac:spMk id="13" creationId="{B06345B3-4BC5-43AF-8F98-90B693048E03}"/>
          </ac:spMkLst>
        </pc:spChg>
        <pc:spChg chg="add mod">
          <ac:chgData name="Ankita, Sonali" userId="55f92cfa-c9c9-4fd8-b478-e069f768bd88" providerId="ADAL" clId="{C7B515AD-BEAE-4980-8082-C6B0227CA85E}" dt="2023-06-08T06:20:04.818" v="7453" actId="20577"/>
          <ac:spMkLst>
            <pc:docMk/>
            <pc:sldMk cId="3745131464" sldId="323"/>
            <ac:spMk id="16" creationId="{47CDBD44-2989-4DB4-A5F9-8C4CA10D0805}"/>
          </ac:spMkLst>
        </pc:spChg>
        <pc:picChg chg="del">
          <ac:chgData name="Ankita, Sonali" userId="55f92cfa-c9c9-4fd8-b478-e069f768bd88" providerId="ADAL" clId="{C7B515AD-BEAE-4980-8082-C6B0227CA85E}" dt="2023-06-08T06:11:58.304" v="6953" actId="478"/>
          <ac:picMkLst>
            <pc:docMk/>
            <pc:sldMk cId="3745131464" sldId="323"/>
            <ac:picMk id="3" creationId="{BEFCE2E9-769E-4AD2-BA50-D9F9BC572FBA}"/>
          </ac:picMkLst>
        </pc:picChg>
        <pc:picChg chg="add del mod">
          <ac:chgData name="Ankita, Sonali" userId="55f92cfa-c9c9-4fd8-b478-e069f768bd88" providerId="ADAL" clId="{C7B515AD-BEAE-4980-8082-C6B0227CA85E}" dt="2023-06-08T06:13:02.010" v="7125" actId="478"/>
          <ac:picMkLst>
            <pc:docMk/>
            <pc:sldMk cId="3745131464" sldId="323"/>
            <ac:picMk id="4" creationId="{2C926620-CBBB-4333-A7C0-E620180706EB}"/>
          </ac:picMkLst>
        </pc:picChg>
        <pc:picChg chg="add mod">
          <ac:chgData name="Ankita, Sonali" userId="55f92cfa-c9c9-4fd8-b478-e069f768bd88" providerId="ADAL" clId="{C7B515AD-BEAE-4980-8082-C6B0227CA85E}" dt="2023-06-08T06:18:14.781" v="7268" actId="1076"/>
          <ac:picMkLst>
            <pc:docMk/>
            <pc:sldMk cId="3745131464" sldId="323"/>
            <ac:picMk id="8" creationId="{AF0D1D43-2CA3-4C7D-A4F9-FC2AB4E9DFE6}"/>
          </ac:picMkLst>
        </pc:picChg>
        <pc:picChg chg="add del mod">
          <ac:chgData name="Ankita, Sonali" userId="55f92cfa-c9c9-4fd8-b478-e069f768bd88" providerId="ADAL" clId="{C7B515AD-BEAE-4980-8082-C6B0227CA85E}" dt="2023-06-08T06:21:57.885" v="7458" actId="478"/>
          <ac:picMkLst>
            <pc:docMk/>
            <pc:sldMk cId="3745131464" sldId="323"/>
            <ac:picMk id="12" creationId="{15F7F281-4FEF-4231-8C07-C2C2CE810C54}"/>
          </ac:picMkLst>
        </pc:picChg>
        <pc:picChg chg="add mod">
          <ac:chgData name="Ankita, Sonali" userId="55f92cfa-c9c9-4fd8-b478-e069f768bd88" providerId="ADAL" clId="{C7B515AD-BEAE-4980-8082-C6B0227CA85E}" dt="2023-06-08T06:22:06.913" v="7461" actId="14100"/>
          <ac:picMkLst>
            <pc:docMk/>
            <pc:sldMk cId="3745131464" sldId="323"/>
            <ac:picMk id="18" creationId="{2569E36D-0B28-4659-A16F-01BFBAF03CD6}"/>
          </ac:picMkLst>
        </pc:picChg>
        <pc:picChg chg="add mod">
          <ac:chgData name="Ankita, Sonali" userId="55f92cfa-c9c9-4fd8-b478-e069f768bd88" providerId="ADAL" clId="{C7B515AD-BEAE-4980-8082-C6B0227CA85E}" dt="2023-06-08T06:22:53.545" v="7465" actId="1076"/>
          <ac:picMkLst>
            <pc:docMk/>
            <pc:sldMk cId="3745131464" sldId="323"/>
            <ac:picMk id="20" creationId="{A963DA4D-F092-413A-B263-AF3137F3C236}"/>
          </ac:picMkLst>
        </pc:picChg>
      </pc:sldChg>
      <pc:sldChg chg="addSp delSp modSp add mod">
        <pc:chgData name="Ankita, Sonali" userId="55f92cfa-c9c9-4fd8-b478-e069f768bd88" providerId="ADAL" clId="{C7B515AD-BEAE-4980-8082-C6B0227CA85E}" dt="2023-06-08T06:43:53.472" v="7481" actId="20577"/>
        <pc:sldMkLst>
          <pc:docMk/>
          <pc:sldMk cId="4197297488" sldId="324"/>
        </pc:sldMkLst>
        <pc:spChg chg="mod">
          <ac:chgData name="Ankita, Sonali" userId="55f92cfa-c9c9-4fd8-b478-e069f768bd88" providerId="ADAL" clId="{C7B515AD-BEAE-4980-8082-C6B0227CA85E}" dt="2023-06-08T06:43:53.472" v="7481" actId="20577"/>
          <ac:spMkLst>
            <pc:docMk/>
            <pc:sldMk cId="4197297488" sldId="324"/>
            <ac:spMk id="6" creationId="{3275A819-A5A4-4D3B-B364-2079366407A3}"/>
          </ac:spMkLst>
        </pc:spChg>
        <pc:spChg chg="del">
          <ac:chgData name="Ankita, Sonali" userId="55f92cfa-c9c9-4fd8-b478-e069f768bd88" providerId="ADAL" clId="{C7B515AD-BEAE-4980-8082-C6B0227CA85E}" dt="2023-06-08T06:43:37.331" v="7467" actId="478"/>
          <ac:spMkLst>
            <pc:docMk/>
            <pc:sldMk cId="4197297488" sldId="324"/>
            <ac:spMk id="9" creationId="{523463F8-C42C-4AE7-9DCF-BE5176D824E6}"/>
          </ac:spMkLst>
        </pc:spChg>
        <pc:spChg chg="del">
          <ac:chgData name="Ankita, Sonali" userId="55f92cfa-c9c9-4fd8-b478-e069f768bd88" providerId="ADAL" clId="{C7B515AD-BEAE-4980-8082-C6B0227CA85E}" dt="2023-06-08T06:43:37.331" v="7467" actId="478"/>
          <ac:spMkLst>
            <pc:docMk/>
            <pc:sldMk cId="4197297488" sldId="324"/>
            <ac:spMk id="10" creationId="{9E76FFA3-5ABA-40E8-808A-17987FE6CC85}"/>
          </ac:spMkLst>
        </pc:spChg>
        <pc:spChg chg="del">
          <ac:chgData name="Ankita, Sonali" userId="55f92cfa-c9c9-4fd8-b478-e069f768bd88" providerId="ADAL" clId="{C7B515AD-BEAE-4980-8082-C6B0227CA85E}" dt="2023-06-08T06:43:37.331" v="7467" actId="478"/>
          <ac:spMkLst>
            <pc:docMk/>
            <pc:sldMk cId="4197297488" sldId="324"/>
            <ac:spMk id="13" creationId="{B06345B3-4BC5-43AF-8F98-90B693048E03}"/>
          </ac:spMkLst>
        </pc:spChg>
        <pc:spChg chg="del">
          <ac:chgData name="Ankita, Sonali" userId="55f92cfa-c9c9-4fd8-b478-e069f768bd88" providerId="ADAL" clId="{C7B515AD-BEAE-4980-8082-C6B0227CA85E}" dt="2023-06-08T06:43:37.331" v="7467" actId="478"/>
          <ac:spMkLst>
            <pc:docMk/>
            <pc:sldMk cId="4197297488" sldId="324"/>
            <ac:spMk id="16" creationId="{47CDBD44-2989-4DB4-A5F9-8C4CA10D0805}"/>
          </ac:spMkLst>
        </pc:spChg>
        <pc:picChg chg="add mod">
          <ac:chgData name="Ankita, Sonali" userId="55f92cfa-c9c9-4fd8-b478-e069f768bd88" providerId="ADAL" clId="{C7B515AD-BEAE-4980-8082-C6B0227CA85E}" dt="2023-06-08T06:43:44.386" v="7469" actId="1076"/>
          <ac:picMkLst>
            <pc:docMk/>
            <pc:sldMk cId="4197297488" sldId="324"/>
            <ac:picMk id="3" creationId="{B325EE2A-4BB2-4DA6-8831-9D88735F2392}"/>
          </ac:picMkLst>
        </pc:picChg>
        <pc:picChg chg="del">
          <ac:chgData name="Ankita, Sonali" userId="55f92cfa-c9c9-4fd8-b478-e069f768bd88" providerId="ADAL" clId="{C7B515AD-BEAE-4980-8082-C6B0227CA85E}" dt="2023-06-08T06:43:37.331" v="7467" actId="478"/>
          <ac:picMkLst>
            <pc:docMk/>
            <pc:sldMk cId="4197297488" sldId="324"/>
            <ac:picMk id="8" creationId="{AF0D1D43-2CA3-4C7D-A4F9-FC2AB4E9DFE6}"/>
          </ac:picMkLst>
        </pc:picChg>
        <pc:picChg chg="del">
          <ac:chgData name="Ankita, Sonali" userId="55f92cfa-c9c9-4fd8-b478-e069f768bd88" providerId="ADAL" clId="{C7B515AD-BEAE-4980-8082-C6B0227CA85E}" dt="2023-06-08T06:43:37.331" v="7467" actId="478"/>
          <ac:picMkLst>
            <pc:docMk/>
            <pc:sldMk cId="4197297488" sldId="324"/>
            <ac:picMk id="18" creationId="{2569E36D-0B28-4659-A16F-01BFBAF03CD6}"/>
          </ac:picMkLst>
        </pc:picChg>
        <pc:picChg chg="del">
          <ac:chgData name="Ankita, Sonali" userId="55f92cfa-c9c9-4fd8-b478-e069f768bd88" providerId="ADAL" clId="{C7B515AD-BEAE-4980-8082-C6B0227CA85E}" dt="2023-06-08T06:43:37.331" v="7467" actId="478"/>
          <ac:picMkLst>
            <pc:docMk/>
            <pc:sldMk cId="4197297488" sldId="324"/>
            <ac:picMk id="20" creationId="{A963DA4D-F092-413A-B263-AF3137F3C236}"/>
          </ac:picMkLst>
        </pc:picChg>
      </pc:sldChg>
      <pc:sldChg chg="addSp delSp modSp add mod">
        <pc:chgData name="Ankita, Sonali" userId="55f92cfa-c9c9-4fd8-b478-e069f768bd88" providerId="ADAL" clId="{C7B515AD-BEAE-4980-8082-C6B0227CA85E}" dt="2023-06-08T06:49:57.920" v="7524" actId="20577"/>
        <pc:sldMkLst>
          <pc:docMk/>
          <pc:sldMk cId="2492034020" sldId="325"/>
        </pc:sldMkLst>
        <pc:spChg chg="mod">
          <ac:chgData name="Ankita, Sonali" userId="55f92cfa-c9c9-4fd8-b478-e069f768bd88" providerId="ADAL" clId="{C7B515AD-BEAE-4980-8082-C6B0227CA85E}" dt="2023-06-08T06:49:57.920" v="7524" actId="20577"/>
          <ac:spMkLst>
            <pc:docMk/>
            <pc:sldMk cId="2492034020" sldId="325"/>
            <ac:spMk id="6" creationId="{3275A819-A5A4-4D3B-B364-2079366407A3}"/>
          </ac:spMkLst>
        </pc:spChg>
        <pc:picChg chg="del">
          <ac:chgData name="Ankita, Sonali" userId="55f92cfa-c9c9-4fd8-b478-e069f768bd88" providerId="ADAL" clId="{C7B515AD-BEAE-4980-8082-C6B0227CA85E}" dt="2023-06-08T06:44:51.563" v="7483" actId="478"/>
          <ac:picMkLst>
            <pc:docMk/>
            <pc:sldMk cId="2492034020" sldId="325"/>
            <ac:picMk id="3" creationId="{B325EE2A-4BB2-4DA6-8831-9D88735F2392}"/>
          </ac:picMkLst>
        </pc:picChg>
        <pc:picChg chg="add mod">
          <ac:chgData name="Ankita, Sonali" userId="55f92cfa-c9c9-4fd8-b478-e069f768bd88" providerId="ADAL" clId="{C7B515AD-BEAE-4980-8082-C6B0227CA85E}" dt="2023-06-08T06:45:01.582" v="7486" actId="1076"/>
          <ac:picMkLst>
            <pc:docMk/>
            <pc:sldMk cId="2492034020" sldId="325"/>
            <ac:picMk id="4" creationId="{F97BA7E3-22DC-44C6-96B1-4568E9284B27}"/>
          </ac:picMkLst>
        </pc:picChg>
      </pc:sldChg>
      <pc:sldChg chg="addSp delSp modSp add mod">
        <pc:chgData name="Ankita, Sonali" userId="55f92cfa-c9c9-4fd8-b478-e069f768bd88" providerId="ADAL" clId="{C7B515AD-BEAE-4980-8082-C6B0227CA85E}" dt="2023-06-08T06:50:06.101" v="7537" actId="20577"/>
        <pc:sldMkLst>
          <pc:docMk/>
          <pc:sldMk cId="886611211" sldId="326"/>
        </pc:sldMkLst>
        <pc:spChg chg="mod">
          <ac:chgData name="Ankita, Sonali" userId="55f92cfa-c9c9-4fd8-b478-e069f768bd88" providerId="ADAL" clId="{C7B515AD-BEAE-4980-8082-C6B0227CA85E}" dt="2023-06-08T06:50:06.101" v="7537" actId="20577"/>
          <ac:spMkLst>
            <pc:docMk/>
            <pc:sldMk cId="886611211" sldId="326"/>
            <ac:spMk id="6" creationId="{3275A819-A5A4-4D3B-B364-2079366407A3}"/>
          </ac:spMkLst>
        </pc:spChg>
        <pc:picChg chg="add mod">
          <ac:chgData name="Ankita, Sonali" userId="55f92cfa-c9c9-4fd8-b478-e069f768bd88" providerId="ADAL" clId="{C7B515AD-BEAE-4980-8082-C6B0227CA85E}" dt="2023-06-08T06:45:53.480" v="7504" actId="1038"/>
          <ac:picMkLst>
            <pc:docMk/>
            <pc:sldMk cId="886611211" sldId="326"/>
            <ac:picMk id="3" creationId="{2E91A519-8A98-4B3E-A930-C5C41BFBEEDE}"/>
          </ac:picMkLst>
        </pc:picChg>
        <pc:picChg chg="del">
          <ac:chgData name="Ankita, Sonali" userId="55f92cfa-c9c9-4fd8-b478-e069f768bd88" providerId="ADAL" clId="{C7B515AD-BEAE-4980-8082-C6B0227CA85E}" dt="2023-06-08T06:45:40.661" v="7488" actId="478"/>
          <ac:picMkLst>
            <pc:docMk/>
            <pc:sldMk cId="886611211" sldId="326"/>
            <ac:picMk id="4" creationId="{F97BA7E3-22DC-44C6-96B1-4568E9284B27}"/>
          </ac:picMkLst>
        </pc:picChg>
      </pc:sldChg>
      <pc:sldChg chg="addSp delSp modSp add mod">
        <pc:chgData name="Ankita, Sonali" userId="55f92cfa-c9c9-4fd8-b478-e069f768bd88" providerId="ADAL" clId="{C7B515AD-BEAE-4980-8082-C6B0227CA85E}" dt="2023-06-08T06:52:45.445" v="7626" actId="1076"/>
        <pc:sldMkLst>
          <pc:docMk/>
          <pc:sldMk cId="448052062" sldId="327"/>
        </pc:sldMkLst>
        <pc:spChg chg="mod">
          <ac:chgData name="Ankita, Sonali" userId="55f92cfa-c9c9-4fd8-b478-e069f768bd88" providerId="ADAL" clId="{C7B515AD-BEAE-4980-8082-C6B0227CA85E}" dt="2023-06-08T06:50:29.165" v="7555" actId="20577"/>
          <ac:spMkLst>
            <pc:docMk/>
            <pc:sldMk cId="448052062" sldId="327"/>
            <ac:spMk id="6" creationId="{3275A819-A5A4-4D3B-B364-2079366407A3}"/>
          </ac:spMkLst>
        </pc:spChg>
        <pc:spChg chg="add mod">
          <ac:chgData name="Ankita, Sonali" userId="55f92cfa-c9c9-4fd8-b478-e069f768bd88" providerId="ADAL" clId="{C7B515AD-BEAE-4980-8082-C6B0227CA85E}" dt="2023-06-08T06:51:00.225" v="7557"/>
          <ac:spMkLst>
            <pc:docMk/>
            <pc:sldMk cId="448052062" sldId="327"/>
            <ac:spMk id="8" creationId="{05DD09D4-92A8-4F71-82E3-45EF3AB00492}"/>
          </ac:spMkLst>
        </pc:spChg>
        <pc:spChg chg="add mod">
          <ac:chgData name="Ankita, Sonali" userId="55f92cfa-c9c9-4fd8-b478-e069f768bd88" providerId="ADAL" clId="{C7B515AD-BEAE-4980-8082-C6B0227CA85E}" dt="2023-06-08T06:51:34.921" v="7623" actId="20577"/>
          <ac:spMkLst>
            <pc:docMk/>
            <pc:sldMk cId="448052062" sldId="327"/>
            <ac:spMk id="9" creationId="{9356A036-5215-4BFB-8CDA-F28F30034D21}"/>
          </ac:spMkLst>
        </pc:spChg>
        <pc:picChg chg="del">
          <ac:chgData name="Ankita, Sonali" userId="55f92cfa-c9c9-4fd8-b478-e069f768bd88" providerId="ADAL" clId="{C7B515AD-BEAE-4980-8082-C6B0227CA85E}" dt="2023-06-08T06:50:51.735" v="7556" actId="478"/>
          <ac:picMkLst>
            <pc:docMk/>
            <pc:sldMk cId="448052062" sldId="327"/>
            <ac:picMk id="3" creationId="{2E91A519-8A98-4B3E-A930-C5C41BFBEEDE}"/>
          </ac:picMkLst>
        </pc:picChg>
        <pc:picChg chg="add mod">
          <ac:chgData name="Ankita, Sonali" userId="55f92cfa-c9c9-4fd8-b478-e069f768bd88" providerId="ADAL" clId="{C7B515AD-BEAE-4980-8082-C6B0227CA85E}" dt="2023-06-08T06:52:45.445" v="7626" actId="1076"/>
          <ac:picMkLst>
            <pc:docMk/>
            <pc:sldMk cId="448052062" sldId="327"/>
            <ac:picMk id="4" creationId="{55ABAA8E-0D45-4848-8124-72844762D77A}"/>
          </ac:picMkLst>
        </pc:picChg>
      </pc:sldChg>
      <pc:sldChg chg="addSp delSp modSp add mod">
        <pc:chgData name="Ankita, Sonali" userId="55f92cfa-c9c9-4fd8-b478-e069f768bd88" providerId="ADAL" clId="{C7B515AD-BEAE-4980-8082-C6B0227CA85E}" dt="2023-06-08T07:08:12.738" v="7747" actId="167"/>
        <pc:sldMkLst>
          <pc:docMk/>
          <pc:sldMk cId="2034356850" sldId="328"/>
        </pc:sldMkLst>
        <pc:spChg chg="mod">
          <ac:chgData name="Ankita, Sonali" userId="55f92cfa-c9c9-4fd8-b478-e069f768bd88" providerId="ADAL" clId="{C7B515AD-BEAE-4980-8082-C6B0227CA85E}" dt="2023-06-08T06:54:47.347" v="7645" actId="20577"/>
          <ac:spMkLst>
            <pc:docMk/>
            <pc:sldMk cId="2034356850" sldId="328"/>
            <ac:spMk id="6" creationId="{3275A819-A5A4-4D3B-B364-2079366407A3}"/>
          </ac:spMkLst>
        </pc:spChg>
        <pc:spChg chg="mod">
          <ac:chgData name="Ankita, Sonali" userId="55f92cfa-c9c9-4fd8-b478-e069f768bd88" providerId="ADAL" clId="{C7B515AD-BEAE-4980-8082-C6B0227CA85E}" dt="2023-06-08T06:55:29.368" v="7730" actId="20577"/>
          <ac:spMkLst>
            <pc:docMk/>
            <pc:sldMk cId="2034356850" sldId="328"/>
            <ac:spMk id="9" creationId="{9356A036-5215-4BFB-8CDA-F28F30034D21}"/>
          </ac:spMkLst>
        </pc:spChg>
        <pc:spChg chg="add mod ord">
          <ac:chgData name="Ankita, Sonali" userId="55f92cfa-c9c9-4fd8-b478-e069f768bd88" providerId="ADAL" clId="{C7B515AD-BEAE-4980-8082-C6B0227CA85E}" dt="2023-06-08T07:08:12.738" v="7747" actId="167"/>
          <ac:spMkLst>
            <pc:docMk/>
            <pc:sldMk cId="2034356850" sldId="328"/>
            <ac:spMk id="17" creationId="{291B4306-2B7B-49B3-A9A5-C6B6E7EAFC58}"/>
          </ac:spMkLst>
        </pc:spChg>
        <pc:picChg chg="add mod">
          <ac:chgData name="Ankita, Sonali" userId="55f92cfa-c9c9-4fd8-b478-e069f768bd88" providerId="ADAL" clId="{C7B515AD-BEAE-4980-8082-C6B0227CA85E}" dt="2023-06-08T07:05:16.609" v="7734" actId="1076"/>
          <ac:picMkLst>
            <pc:docMk/>
            <pc:sldMk cId="2034356850" sldId="328"/>
            <ac:picMk id="3" creationId="{D32E8FFA-DA8C-4B51-9ECE-9A6D52E35B85}"/>
          </ac:picMkLst>
        </pc:picChg>
        <pc:picChg chg="del">
          <ac:chgData name="Ankita, Sonali" userId="55f92cfa-c9c9-4fd8-b478-e069f768bd88" providerId="ADAL" clId="{C7B515AD-BEAE-4980-8082-C6B0227CA85E}" dt="2023-06-08T06:54:50.585" v="7646" actId="478"/>
          <ac:picMkLst>
            <pc:docMk/>
            <pc:sldMk cId="2034356850" sldId="328"/>
            <ac:picMk id="4" creationId="{55ABAA8E-0D45-4848-8124-72844762D77A}"/>
          </ac:picMkLst>
        </pc:picChg>
        <pc:picChg chg="add mod">
          <ac:chgData name="Ankita, Sonali" userId="55f92cfa-c9c9-4fd8-b478-e069f768bd88" providerId="ADAL" clId="{C7B515AD-BEAE-4980-8082-C6B0227CA85E}" dt="2023-06-08T07:06:59.828" v="7737" actId="1076"/>
          <ac:picMkLst>
            <pc:docMk/>
            <pc:sldMk cId="2034356850" sldId="328"/>
            <ac:picMk id="10" creationId="{970511BD-8E96-4D8B-82F8-BB231903BB12}"/>
          </ac:picMkLst>
        </pc:picChg>
        <pc:picChg chg="add mod">
          <ac:chgData name="Ankita, Sonali" userId="55f92cfa-c9c9-4fd8-b478-e069f768bd88" providerId="ADAL" clId="{C7B515AD-BEAE-4980-8082-C6B0227CA85E}" dt="2023-06-08T07:07:34.204" v="7741" actId="1076"/>
          <ac:picMkLst>
            <pc:docMk/>
            <pc:sldMk cId="2034356850" sldId="328"/>
            <ac:picMk id="12" creationId="{AC373C02-42A8-415B-AD38-CC80573E06A0}"/>
          </ac:picMkLst>
        </pc:picChg>
        <pc:picChg chg="add mod">
          <ac:chgData name="Ankita, Sonali" userId="55f92cfa-c9c9-4fd8-b478-e069f768bd88" providerId="ADAL" clId="{C7B515AD-BEAE-4980-8082-C6B0227CA85E}" dt="2023-06-08T07:07:54.832" v="7743" actId="1076"/>
          <ac:picMkLst>
            <pc:docMk/>
            <pc:sldMk cId="2034356850" sldId="328"/>
            <ac:picMk id="16" creationId="{D2EC44DA-9AF8-43CB-86FB-0053EB4583E8}"/>
          </ac:picMkLst>
        </pc:picChg>
      </pc:sldChg>
      <pc:sldChg chg="modSp add mod">
        <pc:chgData name="Ankita, Sonali" userId="55f92cfa-c9c9-4fd8-b478-e069f768bd88" providerId="ADAL" clId="{C7B515AD-BEAE-4980-8082-C6B0227CA85E}" dt="2023-06-08T07:19:12.473" v="7816" actId="20577"/>
        <pc:sldMkLst>
          <pc:docMk/>
          <pc:sldMk cId="1414252916" sldId="329"/>
        </pc:sldMkLst>
        <pc:spChg chg="mod">
          <ac:chgData name="Ankita, Sonali" userId="55f92cfa-c9c9-4fd8-b478-e069f768bd88" providerId="ADAL" clId="{C7B515AD-BEAE-4980-8082-C6B0227CA85E}" dt="2023-06-08T07:19:12.473" v="7816" actId="20577"/>
          <ac:spMkLst>
            <pc:docMk/>
            <pc:sldMk cId="1414252916" sldId="329"/>
            <ac:spMk id="3" creationId="{00000000-0000-0000-0000-000000000000}"/>
          </ac:spMkLst>
        </pc:spChg>
      </pc:sldChg>
      <pc:sldChg chg="addSp delSp modSp add mod">
        <pc:chgData name="Ankita, Sonali" userId="55f92cfa-c9c9-4fd8-b478-e069f768bd88" providerId="ADAL" clId="{C7B515AD-BEAE-4980-8082-C6B0227CA85E}" dt="2023-06-08T07:23:04.321" v="7846" actId="1076"/>
        <pc:sldMkLst>
          <pc:docMk/>
          <pc:sldMk cId="1852851747" sldId="330"/>
        </pc:sldMkLst>
        <pc:spChg chg="del">
          <ac:chgData name="Ankita, Sonali" userId="55f92cfa-c9c9-4fd8-b478-e069f768bd88" providerId="ADAL" clId="{C7B515AD-BEAE-4980-8082-C6B0227CA85E}" dt="2023-06-08T07:19:26.372" v="7818" actId="478"/>
          <ac:spMkLst>
            <pc:docMk/>
            <pc:sldMk cId="1852851747" sldId="330"/>
            <ac:spMk id="2" creationId="{2A74985C-240E-4859-BA94-CF21078B992B}"/>
          </ac:spMkLst>
        </pc:spChg>
        <pc:spChg chg="mod">
          <ac:chgData name="Ankita, Sonali" userId="55f92cfa-c9c9-4fd8-b478-e069f768bd88" providerId="ADAL" clId="{C7B515AD-BEAE-4980-8082-C6B0227CA85E}" dt="2023-06-08T07:19:34.966" v="7838" actId="20577"/>
          <ac:spMkLst>
            <pc:docMk/>
            <pc:sldMk cId="1852851747" sldId="330"/>
            <ac:spMk id="6" creationId="{3275A819-A5A4-4D3B-B364-2079366407A3}"/>
          </ac:spMkLst>
        </pc:spChg>
        <pc:spChg chg="del">
          <ac:chgData name="Ankita, Sonali" userId="55f92cfa-c9c9-4fd8-b478-e069f768bd88" providerId="ADAL" clId="{C7B515AD-BEAE-4980-8082-C6B0227CA85E}" dt="2023-06-08T07:19:26.372" v="7818" actId="478"/>
          <ac:spMkLst>
            <pc:docMk/>
            <pc:sldMk cId="1852851747" sldId="330"/>
            <ac:spMk id="8" creationId="{53A43484-6B72-4DD1-82C1-AC5416FE3DC0}"/>
          </ac:spMkLst>
        </pc:spChg>
        <pc:spChg chg="del">
          <ac:chgData name="Ankita, Sonali" userId="55f92cfa-c9c9-4fd8-b478-e069f768bd88" providerId="ADAL" clId="{C7B515AD-BEAE-4980-8082-C6B0227CA85E}" dt="2023-06-08T07:19:26.372" v="7818" actId="478"/>
          <ac:spMkLst>
            <pc:docMk/>
            <pc:sldMk cId="1852851747" sldId="330"/>
            <ac:spMk id="19" creationId="{8C4123F8-4722-4184-9D15-E60F26FF4710}"/>
          </ac:spMkLst>
        </pc:spChg>
        <pc:spChg chg="del">
          <ac:chgData name="Ankita, Sonali" userId="55f92cfa-c9c9-4fd8-b478-e069f768bd88" providerId="ADAL" clId="{C7B515AD-BEAE-4980-8082-C6B0227CA85E}" dt="2023-06-08T07:19:26.372" v="7818" actId="478"/>
          <ac:spMkLst>
            <pc:docMk/>
            <pc:sldMk cId="1852851747" sldId="330"/>
            <ac:spMk id="20" creationId="{FEEB3484-A96B-474C-B0E2-2BE723F8446E}"/>
          </ac:spMkLst>
        </pc:spChg>
        <pc:spChg chg="del">
          <ac:chgData name="Ankita, Sonali" userId="55f92cfa-c9c9-4fd8-b478-e069f768bd88" providerId="ADAL" clId="{C7B515AD-BEAE-4980-8082-C6B0227CA85E}" dt="2023-06-08T07:19:26.372" v="7818" actId="478"/>
          <ac:spMkLst>
            <pc:docMk/>
            <pc:sldMk cId="1852851747" sldId="330"/>
            <ac:spMk id="21" creationId="{F9B4A708-D1C4-4217-8F6F-106A2FAA0182}"/>
          </ac:spMkLst>
        </pc:spChg>
        <pc:spChg chg="del">
          <ac:chgData name="Ankita, Sonali" userId="55f92cfa-c9c9-4fd8-b478-e069f768bd88" providerId="ADAL" clId="{C7B515AD-BEAE-4980-8082-C6B0227CA85E}" dt="2023-06-08T07:19:26.372" v="7818" actId="478"/>
          <ac:spMkLst>
            <pc:docMk/>
            <pc:sldMk cId="1852851747" sldId="330"/>
            <ac:spMk id="22" creationId="{C78597D5-A9CF-4228-9A16-D7B6CA18CAC7}"/>
          </ac:spMkLst>
        </pc:spChg>
        <pc:spChg chg="del">
          <ac:chgData name="Ankita, Sonali" userId="55f92cfa-c9c9-4fd8-b478-e069f768bd88" providerId="ADAL" clId="{C7B515AD-BEAE-4980-8082-C6B0227CA85E}" dt="2023-06-08T07:19:26.372" v="7818" actId="478"/>
          <ac:spMkLst>
            <pc:docMk/>
            <pc:sldMk cId="1852851747" sldId="330"/>
            <ac:spMk id="23" creationId="{8723AF36-BC3B-4E17-BE70-14123A0C3403}"/>
          </ac:spMkLst>
        </pc:spChg>
        <pc:spChg chg="del">
          <ac:chgData name="Ankita, Sonali" userId="55f92cfa-c9c9-4fd8-b478-e069f768bd88" providerId="ADAL" clId="{C7B515AD-BEAE-4980-8082-C6B0227CA85E}" dt="2023-06-08T07:19:26.372" v="7818" actId="478"/>
          <ac:spMkLst>
            <pc:docMk/>
            <pc:sldMk cId="1852851747" sldId="330"/>
            <ac:spMk id="24" creationId="{A2882772-FF4F-42F8-BE67-50F2E72284FC}"/>
          </ac:spMkLst>
        </pc:spChg>
        <pc:picChg chg="del">
          <ac:chgData name="Ankita, Sonali" userId="55f92cfa-c9c9-4fd8-b478-e069f768bd88" providerId="ADAL" clId="{C7B515AD-BEAE-4980-8082-C6B0227CA85E}" dt="2023-06-08T07:19:26.372" v="7818" actId="478"/>
          <ac:picMkLst>
            <pc:docMk/>
            <pc:sldMk cId="1852851747" sldId="330"/>
            <ac:picMk id="4" creationId="{564432A6-3B77-41E9-9514-253597021892}"/>
          </ac:picMkLst>
        </pc:picChg>
        <pc:picChg chg="add mod">
          <ac:chgData name="Ankita, Sonali" userId="55f92cfa-c9c9-4fd8-b478-e069f768bd88" providerId="ADAL" clId="{C7B515AD-BEAE-4980-8082-C6B0227CA85E}" dt="2023-06-08T07:20:11.991" v="7840" actId="1076"/>
          <ac:picMkLst>
            <pc:docMk/>
            <pc:sldMk cId="1852851747" sldId="330"/>
            <ac:picMk id="5" creationId="{87921AB8-8E71-447B-AABA-559ADD55F687}"/>
          </ac:picMkLst>
        </pc:picChg>
        <pc:picChg chg="add mod">
          <ac:chgData name="Ankita, Sonali" userId="55f92cfa-c9c9-4fd8-b478-e069f768bd88" providerId="ADAL" clId="{C7B515AD-BEAE-4980-8082-C6B0227CA85E}" dt="2023-06-08T07:20:48.149" v="7842" actId="1076"/>
          <ac:picMkLst>
            <pc:docMk/>
            <pc:sldMk cId="1852851747" sldId="330"/>
            <ac:picMk id="10" creationId="{9B5D535D-0244-47F6-999E-30BF5B215C18}"/>
          </ac:picMkLst>
        </pc:picChg>
        <pc:picChg chg="add mod">
          <ac:chgData name="Ankita, Sonali" userId="55f92cfa-c9c9-4fd8-b478-e069f768bd88" providerId="ADAL" clId="{C7B515AD-BEAE-4980-8082-C6B0227CA85E}" dt="2023-06-08T07:21:48.500" v="7844" actId="1076"/>
          <ac:picMkLst>
            <pc:docMk/>
            <pc:sldMk cId="1852851747" sldId="330"/>
            <ac:picMk id="12" creationId="{D6A10002-65B1-4D01-BC8B-098569A8B2B3}"/>
          </ac:picMkLst>
        </pc:picChg>
        <pc:picChg chg="add mod">
          <ac:chgData name="Ankita, Sonali" userId="55f92cfa-c9c9-4fd8-b478-e069f768bd88" providerId="ADAL" clId="{C7B515AD-BEAE-4980-8082-C6B0227CA85E}" dt="2023-06-08T07:23:04.321" v="7846" actId="1076"/>
          <ac:picMkLst>
            <pc:docMk/>
            <pc:sldMk cId="1852851747" sldId="330"/>
            <ac:picMk id="16" creationId="{C2037F97-D396-47DE-844F-622F946B2AC8}"/>
          </ac:picMkLst>
        </pc:picChg>
        <pc:cxnChg chg="del mod">
          <ac:chgData name="Ankita, Sonali" userId="55f92cfa-c9c9-4fd8-b478-e069f768bd88" providerId="ADAL" clId="{C7B515AD-BEAE-4980-8082-C6B0227CA85E}" dt="2023-06-08T07:19:26.372" v="7818" actId="478"/>
          <ac:cxnSpMkLst>
            <pc:docMk/>
            <pc:sldMk cId="1852851747" sldId="330"/>
            <ac:cxnSpMk id="29" creationId="{2FFB6D5F-3BD6-422D-AA6B-419BE57E0819}"/>
          </ac:cxnSpMkLst>
        </pc:cxnChg>
        <pc:cxnChg chg="del mod">
          <ac:chgData name="Ankita, Sonali" userId="55f92cfa-c9c9-4fd8-b478-e069f768bd88" providerId="ADAL" clId="{C7B515AD-BEAE-4980-8082-C6B0227CA85E}" dt="2023-06-08T07:19:26.372" v="7818" actId="478"/>
          <ac:cxnSpMkLst>
            <pc:docMk/>
            <pc:sldMk cId="1852851747" sldId="330"/>
            <ac:cxnSpMk id="31" creationId="{6A860731-94D9-4E92-90FA-8C75CED9BE20}"/>
          </ac:cxnSpMkLst>
        </pc:cxnChg>
      </pc:sldChg>
      <pc:sldChg chg="addSp delSp modSp add mod">
        <pc:chgData name="Ankita, Sonali" userId="55f92cfa-c9c9-4fd8-b478-e069f768bd88" providerId="ADAL" clId="{C7B515AD-BEAE-4980-8082-C6B0227CA85E}" dt="2023-06-08T07:33:45.578" v="7873" actId="1076"/>
        <pc:sldMkLst>
          <pc:docMk/>
          <pc:sldMk cId="3138614903" sldId="331"/>
        </pc:sldMkLst>
        <pc:spChg chg="mod">
          <ac:chgData name="Ankita, Sonali" userId="55f92cfa-c9c9-4fd8-b478-e069f768bd88" providerId="ADAL" clId="{C7B515AD-BEAE-4980-8082-C6B0227CA85E}" dt="2023-06-08T07:29:08.223" v="7860" actId="20577"/>
          <ac:spMkLst>
            <pc:docMk/>
            <pc:sldMk cId="3138614903" sldId="331"/>
            <ac:spMk id="6" creationId="{3275A819-A5A4-4D3B-B364-2079366407A3}"/>
          </ac:spMkLst>
        </pc:spChg>
        <pc:picChg chg="add mod">
          <ac:chgData name="Ankita, Sonali" userId="55f92cfa-c9c9-4fd8-b478-e069f768bd88" providerId="ADAL" clId="{C7B515AD-BEAE-4980-8082-C6B0227CA85E}" dt="2023-06-08T07:29:29" v="7866" actId="1076"/>
          <ac:picMkLst>
            <pc:docMk/>
            <pc:sldMk cId="3138614903" sldId="331"/>
            <ac:picMk id="3" creationId="{BF4DF74D-F34A-4E74-8AB7-D2D9F6E39D0A}"/>
          </ac:picMkLst>
        </pc:picChg>
        <pc:picChg chg="del mod">
          <ac:chgData name="Ankita, Sonali" userId="55f92cfa-c9c9-4fd8-b478-e069f768bd88" providerId="ADAL" clId="{C7B515AD-BEAE-4980-8082-C6B0227CA85E}" dt="2023-06-08T07:29:17.130" v="7862" actId="478"/>
          <ac:picMkLst>
            <pc:docMk/>
            <pc:sldMk cId="3138614903" sldId="331"/>
            <ac:picMk id="5" creationId="{87921AB8-8E71-447B-AABA-559ADD55F687}"/>
          </ac:picMkLst>
        </pc:picChg>
        <pc:picChg chg="add mod">
          <ac:chgData name="Ankita, Sonali" userId="55f92cfa-c9c9-4fd8-b478-e069f768bd88" providerId="ADAL" clId="{C7B515AD-BEAE-4980-8082-C6B0227CA85E}" dt="2023-06-08T07:33:45.578" v="7873" actId="1076"/>
          <ac:picMkLst>
            <pc:docMk/>
            <pc:sldMk cId="3138614903" sldId="331"/>
            <ac:picMk id="8" creationId="{C3AC164B-926E-4965-9632-04B3F44138D8}"/>
          </ac:picMkLst>
        </pc:picChg>
        <pc:picChg chg="del">
          <ac:chgData name="Ankita, Sonali" userId="55f92cfa-c9c9-4fd8-b478-e069f768bd88" providerId="ADAL" clId="{C7B515AD-BEAE-4980-8082-C6B0227CA85E}" dt="2023-06-08T07:29:17.130" v="7862" actId="478"/>
          <ac:picMkLst>
            <pc:docMk/>
            <pc:sldMk cId="3138614903" sldId="331"/>
            <ac:picMk id="10" creationId="{9B5D535D-0244-47F6-999E-30BF5B215C18}"/>
          </ac:picMkLst>
        </pc:picChg>
        <pc:picChg chg="del">
          <ac:chgData name="Ankita, Sonali" userId="55f92cfa-c9c9-4fd8-b478-e069f768bd88" providerId="ADAL" clId="{C7B515AD-BEAE-4980-8082-C6B0227CA85E}" dt="2023-06-08T07:29:17.130" v="7862" actId="478"/>
          <ac:picMkLst>
            <pc:docMk/>
            <pc:sldMk cId="3138614903" sldId="331"/>
            <ac:picMk id="12" creationId="{D6A10002-65B1-4D01-BC8B-098569A8B2B3}"/>
          </ac:picMkLst>
        </pc:picChg>
        <pc:picChg chg="del">
          <ac:chgData name="Ankita, Sonali" userId="55f92cfa-c9c9-4fd8-b478-e069f768bd88" providerId="ADAL" clId="{C7B515AD-BEAE-4980-8082-C6B0227CA85E}" dt="2023-06-08T07:29:17.130" v="7862" actId="478"/>
          <ac:picMkLst>
            <pc:docMk/>
            <pc:sldMk cId="3138614903" sldId="331"/>
            <ac:picMk id="16" creationId="{C2037F97-D396-47DE-844F-622F946B2AC8}"/>
          </ac:picMkLst>
        </pc:picChg>
      </pc:sldChg>
      <pc:sldChg chg="add del">
        <pc:chgData name="Ankita, Sonali" userId="55f92cfa-c9c9-4fd8-b478-e069f768bd88" providerId="ADAL" clId="{C7B515AD-BEAE-4980-8082-C6B0227CA85E}" dt="2023-06-08T07:29:19.125" v="7864"/>
        <pc:sldMkLst>
          <pc:docMk/>
          <pc:sldMk cId="2440056653" sldId="332"/>
        </pc:sldMkLst>
      </pc:sldChg>
      <pc:sldChg chg="addSp delSp modSp add mod">
        <pc:chgData name="Ankita, Sonali" userId="55f92cfa-c9c9-4fd8-b478-e069f768bd88" providerId="ADAL" clId="{C7B515AD-BEAE-4980-8082-C6B0227CA85E}" dt="2023-06-08T07:40:48.896" v="7886" actId="1076"/>
        <pc:sldMkLst>
          <pc:docMk/>
          <pc:sldMk cId="2561627897" sldId="332"/>
        </pc:sldMkLst>
        <pc:spChg chg="mod">
          <ac:chgData name="Ankita, Sonali" userId="55f92cfa-c9c9-4fd8-b478-e069f768bd88" providerId="ADAL" clId="{C7B515AD-BEAE-4980-8082-C6B0227CA85E}" dt="2023-06-08T07:36:26.691" v="7878" actId="20577"/>
          <ac:spMkLst>
            <pc:docMk/>
            <pc:sldMk cId="2561627897" sldId="332"/>
            <ac:spMk id="6" creationId="{3275A819-A5A4-4D3B-B364-2079366407A3}"/>
          </ac:spMkLst>
        </pc:spChg>
        <pc:picChg chg="del">
          <ac:chgData name="Ankita, Sonali" userId="55f92cfa-c9c9-4fd8-b478-e069f768bd88" providerId="ADAL" clId="{C7B515AD-BEAE-4980-8082-C6B0227CA85E}" dt="2023-06-08T07:36:28.696" v="7879" actId="478"/>
          <ac:picMkLst>
            <pc:docMk/>
            <pc:sldMk cId="2561627897" sldId="332"/>
            <ac:picMk id="3" creationId="{BF4DF74D-F34A-4E74-8AB7-D2D9F6E39D0A}"/>
          </ac:picMkLst>
        </pc:picChg>
        <pc:picChg chg="add mod">
          <ac:chgData name="Ankita, Sonali" userId="55f92cfa-c9c9-4fd8-b478-e069f768bd88" providerId="ADAL" clId="{C7B515AD-BEAE-4980-8082-C6B0227CA85E}" dt="2023-06-08T07:36:36.314" v="7882" actId="1076"/>
          <ac:picMkLst>
            <pc:docMk/>
            <pc:sldMk cId="2561627897" sldId="332"/>
            <ac:picMk id="4" creationId="{9CF6ECE3-81E9-4F96-8F12-11F75ACF9C6B}"/>
          </ac:picMkLst>
        </pc:picChg>
        <pc:picChg chg="del">
          <ac:chgData name="Ankita, Sonali" userId="55f92cfa-c9c9-4fd8-b478-e069f768bd88" providerId="ADAL" clId="{C7B515AD-BEAE-4980-8082-C6B0227CA85E}" dt="2023-06-08T07:36:30.523" v="7880" actId="478"/>
          <ac:picMkLst>
            <pc:docMk/>
            <pc:sldMk cId="2561627897" sldId="332"/>
            <ac:picMk id="8" creationId="{C3AC164B-926E-4965-9632-04B3F44138D8}"/>
          </ac:picMkLst>
        </pc:picChg>
        <pc:picChg chg="add mod">
          <ac:chgData name="Ankita, Sonali" userId="55f92cfa-c9c9-4fd8-b478-e069f768bd88" providerId="ADAL" clId="{C7B515AD-BEAE-4980-8082-C6B0227CA85E}" dt="2023-06-08T07:39:53.786" v="7884" actId="1076"/>
          <ac:picMkLst>
            <pc:docMk/>
            <pc:sldMk cId="2561627897" sldId="332"/>
            <ac:picMk id="9" creationId="{4CF5CB75-23C1-46C2-946A-F83C461359E8}"/>
          </ac:picMkLst>
        </pc:picChg>
        <pc:picChg chg="add mod">
          <ac:chgData name="Ankita, Sonali" userId="55f92cfa-c9c9-4fd8-b478-e069f768bd88" providerId="ADAL" clId="{C7B515AD-BEAE-4980-8082-C6B0227CA85E}" dt="2023-06-08T07:40:48.896" v="7886" actId="1076"/>
          <ac:picMkLst>
            <pc:docMk/>
            <pc:sldMk cId="2561627897" sldId="332"/>
            <ac:picMk id="11" creationId="{3F1E38C1-B144-4080-8D10-E1E3B7729CC6}"/>
          </ac:picMkLst>
        </pc:picChg>
      </pc:sldChg>
      <pc:sldChg chg="addSp delSp modSp add mod">
        <pc:chgData name="Ankita, Sonali" userId="55f92cfa-c9c9-4fd8-b478-e069f768bd88" providerId="ADAL" clId="{C7B515AD-BEAE-4980-8082-C6B0227CA85E}" dt="2023-06-08T07:44:22.365" v="7907" actId="1076"/>
        <pc:sldMkLst>
          <pc:docMk/>
          <pc:sldMk cId="1437955629" sldId="333"/>
        </pc:sldMkLst>
        <pc:spChg chg="mod">
          <ac:chgData name="Ankita, Sonali" userId="55f92cfa-c9c9-4fd8-b478-e069f768bd88" providerId="ADAL" clId="{C7B515AD-BEAE-4980-8082-C6B0227CA85E}" dt="2023-06-08T07:41:28.875" v="7898" actId="20577"/>
          <ac:spMkLst>
            <pc:docMk/>
            <pc:sldMk cId="1437955629" sldId="333"/>
            <ac:spMk id="6" creationId="{3275A819-A5A4-4D3B-B364-2079366407A3}"/>
          </ac:spMkLst>
        </pc:spChg>
        <pc:picChg chg="add mod">
          <ac:chgData name="Ankita, Sonali" userId="55f92cfa-c9c9-4fd8-b478-e069f768bd88" providerId="ADAL" clId="{C7B515AD-BEAE-4980-8082-C6B0227CA85E}" dt="2023-06-08T07:41:53.744" v="7903" actId="1076"/>
          <ac:picMkLst>
            <pc:docMk/>
            <pc:sldMk cId="1437955629" sldId="333"/>
            <ac:picMk id="3" creationId="{DFC41125-CAE0-4F7E-B947-690ED35A6F10}"/>
          </ac:picMkLst>
        </pc:picChg>
        <pc:picChg chg="del">
          <ac:chgData name="Ankita, Sonali" userId="55f92cfa-c9c9-4fd8-b478-e069f768bd88" providerId="ADAL" clId="{C7B515AD-BEAE-4980-8082-C6B0227CA85E}" dt="2023-06-08T07:41:30.678" v="7899" actId="478"/>
          <ac:picMkLst>
            <pc:docMk/>
            <pc:sldMk cId="1437955629" sldId="333"/>
            <ac:picMk id="4" creationId="{9CF6ECE3-81E9-4F96-8F12-11F75ACF9C6B}"/>
          </ac:picMkLst>
        </pc:picChg>
        <pc:picChg chg="add mod">
          <ac:chgData name="Ankita, Sonali" userId="55f92cfa-c9c9-4fd8-b478-e069f768bd88" providerId="ADAL" clId="{C7B515AD-BEAE-4980-8082-C6B0227CA85E}" dt="2023-06-08T07:43:15.687" v="7905" actId="1076"/>
          <ac:picMkLst>
            <pc:docMk/>
            <pc:sldMk cId="1437955629" sldId="333"/>
            <ac:picMk id="8" creationId="{A3422162-061A-4F25-A68D-F122DF30FA24}"/>
          </ac:picMkLst>
        </pc:picChg>
        <pc:picChg chg="del">
          <ac:chgData name="Ankita, Sonali" userId="55f92cfa-c9c9-4fd8-b478-e069f768bd88" providerId="ADAL" clId="{C7B515AD-BEAE-4980-8082-C6B0227CA85E}" dt="2023-06-08T07:41:32.289" v="7900" actId="478"/>
          <ac:picMkLst>
            <pc:docMk/>
            <pc:sldMk cId="1437955629" sldId="333"/>
            <ac:picMk id="9" creationId="{4CF5CB75-23C1-46C2-946A-F83C461359E8}"/>
          </ac:picMkLst>
        </pc:picChg>
        <pc:picChg chg="del">
          <ac:chgData name="Ankita, Sonali" userId="55f92cfa-c9c9-4fd8-b478-e069f768bd88" providerId="ADAL" clId="{C7B515AD-BEAE-4980-8082-C6B0227CA85E}" dt="2023-06-08T07:41:33.911" v="7901" actId="478"/>
          <ac:picMkLst>
            <pc:docMk/>
            <pc:sldMk cId="1437955629" sldId="333"/>
            <ac:picMk id="11" creationId="{3F1E38C1-B144-4080-8D10-E1E3B7729CC6}"/>
          </ac:picMkLst>
        </pc:picChg>
        <pc:picChg chg="add mod">
          <ac:chgData name="Ankita, Sonali" userId="55f92cfa-c9c9-4fd8-b478-e069f768bd88" providerId="ADAL" clId="{C7B515AD-BEAE-4980-8082-C6B0227CA85E}" dt="2023-06-08T07:44:22.365" v="7907" actId="1076"/>
          <ac:picMkLst>
            <pc:docMk/>
            <pc:sldMk cId="1437955629" sldId="333"/>
            <ac:picMk id="12" creationId="{3712CD7A-2CAF-48DF-926B-8CBB2165A395}"/>
          </ac:picMkLst>
        </pc:picChg>
      </pc:sldChg>
      <pc:sldChg chg="addSp delSp modSp add mod">
        <pc:chgData name="Ankita, Sonali" userId="55f92cfa-c9c9-4fd8-b478-e069f768bd88" providerId="ADAL" clId="{C7B515AD-BEAE-4980-8082-C6B0227CA85E}" dt="2023-06-08T08:27:11.302" v="8006" actId="20577"/>
        <pc:sldMkLst>
          <pc:docMk/>
          <pc:sldMk cId="2032423983" sldId="334"/>
        </pc:sldMkLst>
        <pc:spChg chg="mod">
          <ac:chgData name="Ankita, Sonali" userId="55f92cfa-c9c9-4fd8-b478-e069f768bd88" providerId="ADAL" clId="{C7B515AD-BEAE-4980-8082-C6B0227CA85E}" dt="2023-06-08T08:27:11.302" v="8006" actId="20577"/>
          <ac:spMkLst>
            <pc:docMk/>
            <pc:sldMk cId="2032423983" sldId="334"/>
            <ac:spMk id="6" creationId="{3275A819-A5A4-4D3B-B364-2079366407A3}"/>
          </ac:spMkLst>
        </pc:spChg>
        <pc:picChg chg="del">
          <ac:chgData name="Ankita, Sonali" userId="55f92cfa-c9c9-4fd8-b478-e069f768bd88" providerId="ADAL" clId="{C7B515AD-BEAE-4980-8082-C6B0227CA85E}" dt="2023-06-08T07:46:22.415" v="7928" actId="478"/>
          <ac:picMkLst>
            <pc:docMk/>
            <pc:sldMk cId="2032423983" sldId="334"/>
            <ac:picMk id="3" creationId="{DFC41125-CAE0-4F7E-B947-690ED35A6F10}"/>
          </ac:picMkLst>
        </pc:picChg>
        <pc:picChg chg="add mod">
          <ac:chgData name="Ankita, Sonali" userId="55f92cfa-c9c9-4fd8-b478-e069f768bd88" providerId="ADAL" clId="{C7B515AD-BEAE-4980-8082-C6B0227CA85E}" dt="2023-06-08T07:46:35.682" v="7934" actId="1076"/>
          <ac:picMkLst>
            <pc:docMk/>
            <pc:sldMk cId="2032423983" sldId="334"/>
            <ac:picMk id="4" creationId="{995C8B29-B0D8-4CE0-8712-C49766704BC4}"/>
          </ac:picMkLst>
        </pc:picChg>
        <pc:picChg chg="del">
          <ac:chgData name="Ankita, Sonali" userId="55f92cfa-c9c9-4fd8-b478-e069f768bd88" providerId="ADAL" clId="{C7B515AD-BEAE-4980-8082-C6B0227CA85E}" dt="2023-06-08T07:46:24.401" v="7929" actId="478"/>
          <ac:picMkLst>
            <pc:docMk/>
            <pc:sldMk cId="2032423983" sldId="334"/>
            <ac:picMk id="8" creationId="{A3422162-061A-4F25-A68D-F122DF30FA24}"/>
          </ac:picMkLst>
        </pc:picChg>
        <pc:picChg chg="add mod">
          <ac:chgData name="Ankita, Sonali" userId="55f92cfa-c9c9-4fd8-b478-e069f768bd88" providerId="ADAL" clId="{C7B515AD-BEAE-4980-8082-C6B0227CA85E}" dt="2023-06-08T08:15:00.542" v="7942" actId="1076"/>
          <ac:picMkLst>
            <pc:docMk/>
            <pc:sldMk cId="2032423983" sldId="334"/>
            <ac:picMk id="9" creationId="{D5C0ECC2-CC66-4359-B724-12C42116C88D}"/>
          </ac:picMkLst>
        </pc:picChg>
        <pc:picChg chg="add mod">
          <ac:chgData name="Ankita, Sonali" userId="55f92cfa-c9c9-4fd8-b478-e069f768bd88" providerId="ADAL" clId="{C7B515AD-BEAE-4980-8082-C6B0227CA85E}" dt="2023-06-08T08:17:08.491" v="7944" actId="1076"/>
          <ac:picMkLst>
            <pc:docMk/>
            <pc:sldMk cId="2032423983" sldId="334"/>
            <ac:picMk id="11" creationId="{D672DD89-7EEF-4203-AB5B-4591553A8FA4}"/>
          </ac:picMkLst>
        </pc:picChg>
        <pc:picChg chg="del">
          <ac:chgData name="Ankita, Sonali" userId="55f92cfa-c9c9-4fd8-b478-e069f768bd88" providerId="ADAL" clId="{C7B515AD-BEAE-4980-8082-C6B0227CA85E}" dt="2023-06-08T07:46:26.069" v="7930" actId="478"/>
          <ac:picMkLst>
            <pc:docMk/>
            <pc:sldMk cId="2032423983" sldId="334"/>
            <ac:picMk id="12" creationId="{3712CD7A-2CAF-48DF-926B-8CBB2165A395}"/>
          </ac:picMkLst>
        </pc:picChg>
      </pc:sldChg>
      <pc:sldChg chg="addSp delSp modSp add mod">
        <pc:chgData name="Ankita, Sonali" userId="55f92cfa-c9c9-4fd8-b478-e069f768bd88" providerId="ADAL" clId="{C7B515AD-BEAE-4980-8082-C6B0227CA85E}" dt="2023-06-08T08:26:49.865" v="7991" actId="20577"/>
        <pc:sldMkLst>
          <pc:docMk/>
          <pc:sldMk cId="3165230176" sldId="335"/>
        </pc:sldMkLst>
        <pc:spChg chg="mod">
          <ac:chgData name="Ankita, Sonali" userId="55f92cfa-c9c9-4fd8-b478-e069f768bd88" providerId="ADAL" clId="{C7B515AD-BEAE-4980-8082-C6B0227CA85E}" dt="2023-06-08T08:26:49.865" v="7991" actId="20577"/>
          <ac:spMkLst>
            <pc:docMk/>
            <pc:sldMk cId="3165230176" sldId="335"/>
            <ac:spMk id="6" creationId="{3275A819-A5A4-4D3B-B364-2079366407A3}"/>
          </ac:spMkLst>
        </pc:spChg>
        <pc:picChg chg="add mod">
          <ac:chgData name="Ankita, Sonali" userId="55f92cfa-c9c9-4fd8-b478-e069f768bd88" providerId="ADAL" clId="{C7B515AD-BEAE-4980-8082-C6B0227CA85E}" dt="2023-06-08T08:19:41.371" v="7957" actId="1076"/>
          <ac:picMkLst>
            <pc:docMk/>
            <pc:sldMk cId="3165230176" sldId="335"/>
            <ac:picMk id="3" creationId="{7180AA7D-A839-4029-A171-236378563384}"/>
          </ac:picMkLst>
        </pc:picChg>
        <pc:picChg chg="del">
          <ac:chgData name="Ankita, Sonali" userId="55f92cfa-c9c9-4fd8-b478-e069f768bd88" providerId="ADAL" clId="{C7B515AD-BEAE-4980-8082-C6B0227CA85E}" dt="2023-06-08T08:19:21.859" v="7946" actId="478"/>
          <ac:picMkLst>
            <pc:docMk/>
            <pc:sldMk cId="3165230176" sldId="335"/>
            <ac:picMk id="4" creationId="{995C8B29-B0D8-4CE0-8712-C49766704BC4}"/>
          </ac:picMkLst>
        </pc:picChg>
        <pc:picChg chg="del">
          <ac:chgData name="Ankita, Sonali" userId="55f92cfa-c9c9-4fd8-b478-e069f768bd88" providerId="ADAL" clId="{C7B515AD-BEAE-4980-8082-C6B0227CA85E}" dt="2023-06-08T08:19:21.859" v="7946" actId="478"/>
          <ac:picMkLst>
            <pc:docMk/>
            <pc:sldMk cId="3165230176" sldId="335"/>
            <ac:picMk id="9" creationId="{D5C0ECC2-CC66-4359-B724-12C42116C88D}"/>
          </ac:picMkLst>
        </pc:picChg>
        <pc:picChg chg="del">
          <ac:chgData name="Ankita, Sonali" userId="55f92cfa-c9c9-4fd8-b478-e069f768bd88" providerId="ADAL" clId="{C7B515AD-BEAE-4980-8082-C6B0227CA85E}" dt="2023-06-08T08:19:21.859" v="7946" actId="478"/>
          <ac:picMkLst>
            <pc:docMk/>
            <pc:sldMk cId="3165230176" sldId="335"/>
            <ac:picMk id="11" creationId="{D672DD89-7EEF-4203-AB5B-4591553A8FA4}"/>
          </ac:picMkLst>
        </pc:picChg>
      </pc:sldChg>
      <pc:sldChg chg="add del">
        <pc:chgData name="Ankita, Sonali" userId="55f92cfa-c9c9-4fd8-b478-e069f768bd88" providerId="ADAL" clId="{C7B515AD-BEAE-4980-8082-C6B0227CA85E}" dt="2023-06-08T07:46:28.140" v="7932"/>
        <pc:sldMkLst>
          <pc:docMk/>
          <pc:sldMk cId="3718887858" sldId="335"/>
        </pc:sldMkLst>
      </pc:sldChg>
      <pc:sldChg chg="addSp delSp modSp add mod">
        <pc:chgData name="Ankita, Sonali" userId="55f92cfa-c9c9-4fd8-b478-e069f768bd88" providerId="ADAL" clId="{C7B515AD-BEAE-4980-8082-C6B0227CA85E}" dt="2023-06-08T08:26:43.330" v="7985" actId="20577"/>
        <pc:sldMkLst>
          <pc:docMk/>
          <pc:sldMk cId="2151099170" sldId="336"/>
        </pc:sldMkLst>
        <pc:spChg chg="mod">
          <ac:chgData name="Ankita, Sonali" userId="55f92cfa-c9c9-4fd8-b478-e069f768bd88" providerId="ADAL" clId="{C7B515AD-BEAE-4980-8082-C6B0227CA85E}" dt="2023-06-08T08:26:43.330" v="7985" actId="20577"/>
          <ac:spMkLst>
            <pc:docMk/>
            <pc:sldMk cId="2151099170" sldId="336"/>
            <ac:spMk id="6" creationId="{3275A819-A5A4-4D3B-B364-2079366407A3}"/>
          </ac:spMkLst>
        </pc:spChg>
        <pc:picChg chg="del">
          <ac:chgData name="Ankita, Sonali" userId="55f92cfa-c9c9-4fd8-b478-e069f768bd88" providerId="ADAL" clId="{C7B515AD-BEAE-4980-8082-C6B0227CA85E}" dt="2023-06-08T08:22:59.522" v="7975" actId="478"/>
          <ac:picMkLst>
            <pc:docMk/>
            <pc:sldMk cId="2151099170" sldId="336"/>
            <ac:picMk id="3" creationId="{7180AA7D-A839-4029-A171-236378563384}"/>
          </ac:picMkLst>
        </pc:picChg>
        <pc:picChg chg="add mod">
          <ac:chgData name="Ankita, Sonali" userId="55f92cfa-c9c9-4fd8-b478-e069f768bd88" providerId="ADAL" clId="{C7B515AD-BEAE-4980-8082-C6B0227CA85E}" dt="2023-06-08T08:23:10.077" v="7979" actId="1076"/>
          <ac:picMkLst>
            <pc:docMk/>
            <pc:sldMk cId="2151099170" sldId="336"/>
            <ac:picMk id="4" creationId="{088ECFF7-8F09-4576-A07E-0FDEA6A35577}"/>
          </ac:picMkLst>
        </pc:picChg>
      </pc:sldChg>
      <pc:sldChg chg="addSp delSp modSp add mod">
        <pc:chgData name="Ankita, Sonali" userId="55f92cfa-c9c9-4fd8-b478-e069f768bd88" providerId="ADAL" clId="{C7B515AD-BEAE-4980-8082-C6B0227CA85E}" dt="2023-06-08T08:30:44.085" v="8023" actId="1076"/>
        <pc:sldMkLst>
          <pc:docMk/>
          <pc:sldMk cId="3762836592" sldId="337"/>
        </pc:sldMkLst>
        <pc:spChg chg="mod">
          <ac:chgData name="Ankita, Sonali" userId="55f92cfa-c9c9-4fd8-b478-e069f768bd88" providerId="ADAL" clId="{C7B515AD-BEAE-4980-8082-C6B0227CA85E}" dt="2023-06-08T08:28:43.677" v="8016" actId="20577"/>
          <ac:spMkLst>
            <pc:docMk/>
            <pc:sldMk cId="3762836592" sldId="337"/>
            <ac:spMk id="6" creationId="{3275A819-A5A4-4D3B-B364-2079366407A3}"/>
          </ac:spMkLst>
        </pc:spChg>
        <pc:picChg chg="add mod">
          <ac:chgData name="Ankita, Sonali" userId="55f92cfa-c9c9-4fd8-b478-e069f768bd88" providerId="ADAL" clId="{C7B515AD-BEAE-4980-8082-C6B0227CA85E}" dt="2023-06-08T08:29:16.122" v="8019" actId="1076"/>
          <ac:picMkLst>
            <pc:docMk/>
            <pc:sldMk cId="3762836592" sldId="337"/>
            <ac:picMk id="3" creationId="{FB349B30-C2AD-48A1-84FF-78D804D58785}"/>
          </ac:picMkLst>
        </pc:picChg>
        <pc:picChg chg="del">
          <ac:chgData name="Ankita, Sonali" userId="55f92cfa-c9c9-4fd8-b478-e069f768bd88" providerId="ADAL" clId="{C7B515AD-BEAE-4980-8082-C6B0227CA85E}" dt="2023-06-08T08:28:45.561" v="8017" actId="478"/>
          <ac:picMkLst>
            <pc:docMk/>
            <pc:sldMk cId="3762836592" sldId="337"/>
            <ac:picMk id="4" creationId="{088ECFF7-8F09-4576-A07E-0FDEA6A35577}"/>
          </ac:picMkLst>
        </pc:picChg>
        <pc:picChg chg="add mod">
          <ac:chgData name="Ankita, Sonali" userId="55f92cfa-c9c9-4fd8-b478-e069f768bd88" providerId="ADAL" clId="{C7B515AD-BEAE-4980-8082-C6B0227CA85E}" dt="2023-06-08T08:29:40.225" v="8021" actId="1076"/>
          <ac:picMkLst>
            <pc:docMk/>
            <pc:sldMk cId="3762836592" sldId="337"/>
            <ac:picMk id="8" creationId="{9A2476DD-3E2B-436D-9B67-60083C60DB7F}"/>
          </ac:picMkLst>
        </pc:picChg>
        <pc:picChg chg="add mod">
          <ac:chgData name="Ankita, Sonali" userId="55f92cfa-c9c9-4fd8-b478-e069f768bd88" providerId="ADAL" clId="{C7B515AD-BEAE-4980-8082-C6B0227CA85E}" dt="2023-06-08T08:30:44.085" v="8023" actId="1076"/>
          <ac:picMkLst>
            <pc:docMk/>
            <pc:sldMk cId="3762836592" sldId="337"/>
            <ac:picMk id="10" creationId="{50FD35C1-0A42-4CF4-9030-CCC0331509CA}"/>
          </ac:picMkLst>
        </pc:picChg>
      </pc:sldChg>
      <pc:sldChg chg="add del">
        <pc:chgData name="Ankita, Sonali" userId="55f92cfa-c9c9-4fd8-b478-e069f768bd88" providerId="ADAL" clId="{C7B515AD-BEAE-4980-8082-C6B0227CA85E}" dt="2023-06-08T08:23:01.320" v="7977"/>
        <pc:sldMkLst>
          <pc:docMk/>
          <pc:sldMk cId="4281817410" sldId="337"/>
        </pc:sldMkLst>
      </pc:sldChg>
      <pc:sldChg chg="addSp delSp modSp add mod">
        <pc:chgData name="Ankita, Sonali" userId="55f92cfa-c9c9-4fd8-b478-e069f768bd88" providerId="ADAL" clId="{C7B515AD-BEAE-4980-8082-C6B0227CA85E}" dt="2023-06-08T08:32:42.609" v="8053" actId="20577"/>
        <pc:sldMkLst>
          <pc:docMk/>
          <pc:sldMk cId="4043610172" sldId="338"/>
        </pc:sldMkLst>
        <pc:spChg chg="mod">
          <ac:chgData name="Ankita, Sonali" userId="55f92cfa-c9c9-4fd8-b478-e069f768bd88" providerId="ADAL" clId="{C7B515AD-BEAE-4980-8082-C6B0227CA85E}" dt="2023-06-08T08:32:42.609" v="8053" actId="20577"/>
          <ac:spMkLst>
            <pc:docMk/>
            <pc:sldMk cId="4043610172" sldId="338"/>
            <ac:spMk id="6" creationId="{3275A819-A5A4-4D3B-B364-2079366407A3}"/>
          </ac:spMkLst>
        </pc:spChg>
        <pc:picChg chg="del">
          <ac:chgData name="Ankita, Sonali" userId="55f92cfa-c9c9-4fd8-b478-e069f768bd88" providerId="ADAL" clId="{C7B515AD-BEAE-4980-8082-C6B0227CA85E}" dt="2023-06-08T08:31:51.419" v="8035" actId="478"/>
          <ac:picMkLst>
            <pc:docMk/>
            <pc:sldMk cId="4043610172" sldId="338"/>
            <ac:picMk id="3" creationId="{FB349B30-C2AD-48A1-84FF-78D804D58785}"/>
          </ac:picMkLst>
        </pc:picChg>
        <pc:picChg chg="add mod">
          <ac:chgData name="Ankita, Sonali" userId="55f92cfa-c9c9-4fd8-b478-e069f768bd88" providerId="ADAL" clId="{C7B515AD-BEAE-4980-8082-C6B0227CA85E}" dt="2023-06-08T08:32:12.608" v="8039" actId="1076"/>
          <ac:picMkLst>
            <pc:docMk/>
            <pc:sldMk cId="4043610172" sldId="338"/>
            <ac:picMk id="4" creationId="{4F522EBE-E521-4C6D-9382-472BEFD32AD8}"/>
          </ac:picMkLst>
        </pc:picChg>
        <pc:picChg chg="del">
          <ac:chgData name="Ankita, Sonali" userId="55f92cfa-c9c9-4fd8-b478-e069f768bd88" providerId="ADAL" clId="{C7B515AD-BEAE-4980-8082-C6B0227CA85E}" dt="2023-06-08T08:31:54.859" v="8037" actId="478"/>
          <ac:picMkLst>
            <pc:docMk/>
            <pc:sldMk cId="4043610172" sldId="338"/>
            <ac:picMk id="8" creationId="{9A2476DD-3E2B-436D-9B67-60083C60DB7F}"/>
          </ac:picMkLst>
        </pc:picChg>
        <pc:picChg chg="add mod">
          <ac:chgData name="Ankita, Sonali" userId="55f92cfa-c9c9-4fd8-b478-e069f768bd88" providerId="ADAL" clId="{C7B515AD-BEAE-4980-8082-C6B0227CA85E}" dt="2023-06-08T08:32:37.945" v="8041" actId="1076"/>
          <ac:picMkLst>
            <pc:docMk/>
            <pc:sldMk cId="4043610172" sldId="338"/>
            <ac:picMk id="9" creationId="{8DDCD52D-1731-4393-A9C3-C2BC9C499C0F}"/>
          </ac:picMkLst>
        </pc:picChg>
        <pc:picChg chg="del">
          <ac:chgData name="Ankita, Sonali" userId="55f92cfa-c9c9-4fd8-b478-e069f768bd88" providerId="ADAL" clId="{C7B515AD-BEAE-4980-8082-C6B0227CA85E}" dt="2023-06-08T08:31:53.296" v="8036" actId="478"/>
          <ac:picMkLst>
            <pc:docMk/>
            <pc:sldMk cId="4043610172" sldId="338"/>
            <ac:picMk id="10" creationId="{50FD35C1-0A42-4CF4-9030-CCC0331509CA}"/>
          </ac:picMkLst>
        </pc:picChg>
      </pc:sldChg>
      <pc:sldChg chg="addSp delSp modSp add mod">
        <pc:chgData name="Ankita, Sonali" userId="55f92cfa-c9c9-4fd8-b478-e069f768bd88" providerId="ADAL" clId="{C7B515AD-BEAE-4980-8082-C6B0227CA85E}" dt="2023-06-08T08:34:28.166" v="8068" actId="1076"/>
        <pc:sldMkLst>
          <pc:docMk/>
          <pc:sldMk cId="3408916090" sldId="339"/>
        </pc:sldMkLst>
        <pc:spChg chg="mod">
          <ac:chgData name="Ankita, Sonali" userId="55f92cfa-c9c9-4fd8-b478-e069f768bd88" providerId="ADAL" clId="{C7B515AD-BEAE-4980-8082-C6B0227CA85E}" dt="2023-06-08T08:33:49.903" v="8060" actId="20577"/>
          <ac:spMkLst>
            <pc:docMk/>
            <pc:sldMk cId="3408916090" sldId="339"/>
            <ac:spMk id="6" creationId="{3275A819-A5A4-4D3B-B364-2079366407A3}"/>
          </ac:spMkLst>
        </pc:spChg>
        <pc:picChg chg="add mod">
          <ac:chgData name="Ankita, Sonali" userId="55f92cfa-c9c9-4fd8-b478-e069f768bd88" providerId="ADAL" clId="{C7B515AD-BEAE-4980-8082-C6B0227CA85E}" dt="2023-06-08T08:34:03.149" v="8066" actId="1076"/>
          <ac:picMkLst>
            <pc:docMk/>
            <pc:sldMk cId="3408916090" sldId="339"/>
            <ac:picMk id="3" creationId="{2A6434F4-EB4B-40C8-A2C6-7EF8DB314F50}"/>
          </ac:picMkLst>
        </pc:picChg>
        <pc:picChg chg="del">
          <ac:chgData name="Ankita, Sonali" userId="55f92cfa-c9c9-4fd8-b478-e069f768bd88" providerId="ADAL" clId="{C7B515AD-BEAE-4980-8082-C6B0227CA85E}" dt="2023-06-08T08:33:52.700" v="8061" actId="478"/>
          <ac:picMkLst>
            <pc:docMk/>
            <pc:sldMk cId="3408916090" sldId="339"/>
            <ac:picMk id="4" creationId="{4F522EBE-E521-4C6D-9382-472BEFD32AD8}"/>
          </ac:picMkLst>
        </pc:picChg>
        <pc:picChg chg="add mod">
          <ac:chgData name="Ankita, Sonali" userId="55f92cfa-c9c9-4fd8-b478-e069f768bd88" providerId="ADAL" clId="{C7B515AD-BEAE-4980-8082-C6B0227CA85E}" dt="2023-06-08T08:34:28.166" v="8068" actId="1076"/>
          <ac:picMkLst>
            <pc:docMk/>
            <pc:sldMk cId="3408916090" sldId="339"/>
            <ac:picMk id="8" creationId="{A9BDBDBD-886F-4958-AF50-4A334E0C4DBD}"/>
          </ac:picMkLst>
        </pc:picChg>
        <pc:picChg chg="del">
          <ac:chgData name="Ankita, Sonali" userId="55f92cfa-c9c9-4fd8-b478-e069f768bd88" providerId="ADAL" clId="{C7B515AD-BEAE-4980-8082-C6B0227CA85E}" dt="2023-06-08T08:33:54.115" v="8062" actId="478"/>
          <ac:picMkLst>
            <pc:docMk/>
            <pc:sldMk cId="3408916090" sldId="339"/>
            <ac:picMk id="9" creationId="{8DDCD52D-1731-4393-A9C3-C2BC9C499C0F}"/>
          </ac:picMkLst>
        </pc:picChg>
      </pc:sldChg>
      <pc:sldChg chg="addSp delSp modSp add mod">
        <pc:chgData name="Ankita, Sonali" userId="55f92cfa-c9c9-4fd8-b478-e069f768bd88" providerId="ADAL" clId="{C7B515AD-BEAE-4980-8082-C6B0227CA85E}" dt="2023-06-08T08:39:25.204" v="8186" actId="20577"/>
        <pc:sldMkLst>
          <pc:docMk/>
          <pc:sldMk cId="3064601835" sldId="340"/>
        </pc:sldMkLst>
        <pc:spChg chg="mod">
          <ac:chgData name="Ankita, Sonali" userId="55f92cfa-c9c9-4fd8-b478-e069f768bd88" providerId="ADAL" clId="{C7B515AD-BEAE-4980-8082-C6B0227CA85E}" dt="2023-06-08T08:39:25.204" v="8186" actId="20577"/>
          <ac:spMkLst>
            <pc:docMk/>
            <pc:sldMk cId="3064601835" sldId="340"/>
            <ac:spMk id="6" creationId="{3275A819-A5A4-4D3B-B364-2079366407A3}"/>
          </ac:spMkLst>
        </pc:spChg>
        <pc:picChg chg="del">
          <ac:chgData name="Ankita, Sonali" userId="55f92cfa-c9c9-4fd8-b478-e069f768bd88" providerId="ADAL" clId="{C7B515AD-BEAE-4980-8082-C6B0227CA85E}" dt="2023-06-08T08:35:35.735" v="8091" actId="478"/>
          <ac:picMkLst>
            <pc:docMk/>
            <pc:sldMk cId="3064601835" sldId="340"/>
            <ac:picMk id="3" creationId="{2A6434F4-EB4B-40C8-A2C6-7EF8DB314F50}"/>
          </ac:picMkLst>
        </pc:picChg>
        <pc:picChg chg="add mod">
          <ac:chgData name="Ankita, Sonali" userId="55f92cfa-c9c9-4fd8-b478-e069f768bd88" providerId="ADAL" clId="{C7B515AD-BEAE-4980-8082-C6B0227CA85E}" dt="2023-06-08T08:35:56.410" v="8094" actId="1076"/>
          <ac:picMkLst>
            <pc:docMk/>
            <pc:sldMk cId="3064601835" sldId="340"/>
            <ac:picMk id="4" creationId="{DC42AD1A-57FB-4D46-92D6-379B1FCD7DC9}"/>
          </ac:picMkLst>
        </pc:picChg>
        <pc:picChg chg="del">
          <ac:chgData name="Ankita, Sonali" userId="55f92cfa-c9c9-4fd8-b478-e069f768bd88" providerId="ADAL" clId="{C7B515AD-BEAE-4980-8082-C6B0227CA85E}" dt="2023-06-08T08:35:37.438" v="8092" actId="478"/>
          <ac:picMkLst>
            <pc:docMk/>
            <pc:sldMk cId="3064601835" sldId="340"/>
            <ac:picMk id="8" creationId="{A9BDBDBD-886F-4958-AF50-4A334E0C4DBD}"/>
          </ac:picMkLst>
        </pc:picChg>
        <pc:picChg chg="add mod">
          <ac:chgData name="Ankita, Sonali" userId="55f92cfa-c9c9-4fd8-b478-e069f768bd88" providerId="ADAL" clId="{C7B515AD-BEAE-4980-8082-C6B0227CA85E}" dt="2023-06-08T08:36:26.291" v="8096" actId="1076"/>
          <ac:picMkLst>
            <pc:docMk/>
            <pc:sldMk cId="3064601835" sldId="340"/>
            <ac:picMk id="9" creationId="{A362A5FF-D2F2-48FC-B7A9-641C93147ECD}"/>
          </ac:picMkLst>
        </pc:picChg>
        <pc:picChg chg="add mod">
          <ac:chgData name="Ankita, Sonali" userId="55f92cfa-c9c9-4fd8-b478-e069f768bd88" providerId="ADAL" clId="{C7B515AD-BEAE-4980-8082-C6B0227CA85E}" dt="2023-06-08T08:37:03.179" v="8098" actId="1076"/>
          <ac:picMkLst>
            <pc:docMk/>
            <pc:sldMk cId="3064601835" sldId="340"/>
            <ac:picMk id="11" creationId="{ABFDF7F6-8876-40AE-8E54-24AE24D0B5C9}"/>
          </ac:picMkLst>
        </pc:picChg>
      </pc:sldChg>
      <pc:sldChg chg="add del">
        <pc:chgData name="Ankita, Sonali" userId="55f92cfa-c9c9-4fd8-b478-e069f768bd88" providerId="ADAL" clId="{C7B515AD-BEAE-4980-8082-C6B0227CA85E}" dt="2023-06-08T08:33:55.759" v="8064"/>
        <pc:sldMkLst>
          <pc:docMk/>
          <pc:sldMk cId="3466621284" sldId="340"/>
        </pc:sldMkLst>
      </pc:sldChg>
      <pc:sldChg chg="addSp delSp modSp add mod">
        <pc:chgData name="Ankita, Sonali" userId="55f92cfa-c9c9-4fd8-b478-e069f768bd88" providerId="ADAL" clId="{C7B515AD-BEAE-4980-8082-C6B0227CA85E}" dt="2023-06-08T08:39:00.815" v="8134" actId="20577"/>
        <pc:sldMkLst>
          <pc:docMk/>
          <pc:sldMk cId="3742728366" sldId="341"/>
        </pc:sldMkLst>
        <pc:spChg chg="mod">
          <ac:chgData name="Ankita, Sonali" userId="55f92cfa-c9c9-4fd8-b478-e069f768bd88" providerId="ADAL" clId="{C7B515AD-BEAE-4980-8082-C6B0227CA85E}" dt="2023-06-08T08:39:00.815" v="8134" actId="20577"/>
          <ac:spMkLst>
            <pc:docMk/>
            <pc:sldMk cId="3742728366" sldId="341"/>
            <ac:spMk id="6" creationId="{3275A819-A5A4-4D3B-B364-2079366407A3}"/>
          </ac:spMkLst>
        </pc:spChg>
        <pc:picChg chg="add mod">
          <ac:chgData name="Ankita, Sonali" userId="55f92cfa-c9c9-4fd8-b478-e069f768bd88" providerId="ADAL" clId="{C7B515AD-BEAE-4980-8082-C6B0227CA85E}" dt="2023-06-08T08:38:05.763" v="8104" actId="1076"/>
          <ac:picMkLst>
            <pc:docMk/>
            <pc:sldMk cId="3742728366" sldId="341"/>
            <ac:picMk id="3" creationId="{7D950407-3898-4D9E-864E-5D06957740F5}"/>
          </ac:picMkLst>
        </pc:picChg>
        <pc:picChg chg="del">
          <ac:chgData name="Ankita, Sonali" userId="55f92cfa-c9c9-4fd8-b478-e069f768bd88" providerId="ADAL" clId="{C7B515AD-BEAE-4980-8082-C6B0227CA85E}" dt="2023-06-08T08:37:55.775" v="8100" actId="478"/>
          <ac:picMkLst>
            <pc:docMk/>
            <pc:sldMk cId="3742728366" sldId="341"/>
            <ac:picMk id="4" creationId="{DC42AD1A-57FB-4D46-92D6-379B1FCD7DC9}"/>
          </ac:picMkLst>
        </pc:picChg>
        <pc:picChg chg="add mod">
          <ac:chgData name="Ankita, Sonali" userId="55f92cfa-c9c9-4fd8-b478-e069f768bd88" providerId="ADAL" clId="{C7B515AD-BEAE-4980-8082-C6B0227CA85E}" dt="2023-06-08T08:38:29.306" v="8106" actId="1076"/>
          <ac:picMkLst>
            <pc:docMk/>
            <pc:sldMk cId="3742728366" sldId="341"/>
            <ac:picMk id="8" creationId="{B89BE98F-4E08-4939-A182-C59EC8216F3B}"/>
          </ac:picMkLst>
        </pc:picChg>
        <pc:picChg chg="del">
          <ac:chgData name="Ankita, Sonali" userId="55f92cfa-c9c9-4fd8-b478-e069f768bd88" providerId="ADAL" clId="{C7B515AD-BEAE-4980-8082-C6B0227CA85E}" dt="2023-06-08T08:37:57.301" v="8101" actId="478"/>
          <ac:picMkLst>
            <pc:docMk/>
            <pc:sldMk cId="3742728366" sldId="341"/>
            <ac:picMk id="9" creationId="{A362A5FF-D2F2-48FC-B7A9-641C93147ECD}"/>
          </ac:picMkLst>
        </pc:picChg>
        <pc:picChg chg="del">
          <ac:chgData name="Ankita, Sonali" userId="55f92cfa-c9c9-4fd8-b478-e069f768bd88" providerId="ADAL" clId="{C7B515AD-BEAE-4980-8082-C6B0227CA85E}" dt="2023-06-08T08:37:59.002" v="8102" actId="478"/>
          <ac:picMkLst>
            <pc:docMk/>
            <pc:sldMk cId="3742728366" sldId="341"/>
            <ac:picMk id="11" creationId="{ABFDF7F6-8876-40AE-8E54-24AE24D0B5C9}"/>
          </ac:picMkLst>
        </pc:picChg>
      </pc:sldChg>
      <pc:sldChg chg="addSp delSp modSp add mod">
        <pc:chgData name="Ankita, Sonali" userId="55f92cfa-c9c9-4fd8-b478-e069f768bd88" providerId="ADAL" clId="{C7B515AD-BEAE-4980-8082-C6B0227CA85E}" dt="2023-06-08T08:42:17.802" v="8245" actId="1076"/>
        <pc:sldMkLst>
          <pc:docMk/>
          <pc:sldMk cId="820354800" sldId="342"/>
        </pc:sldMkLst>
        <pc:spChg chg="mod">
          <ac:chgData name="Ankita, Sonali" userId="55f92cfa-c9c9-4fd8-b478-e069f768bd88" providerId="ADAL" clId="{C7B515AD-BEAE-4980-8082-C6B0227CA85E}" dt="2023-06-08T08:41:56.566" v="8243" actId="20577"/>
          <ac:spMkLst>
            <pc:docMk/>
            <pc:sldMk cId="820354800" sldId="342"/>
            <ac:spMk id="6" creationId="{3275A819-A5A4-4D3B-B364-2079366407A3}"/>
          </ac:spMkLst>
        </pc:spChg>
        <pc:picChg chg="del">
          <ac:chgData name="Ankita, Sonali" userId="55f92cfa-c9c9-4fd8-b478-e069f768bd88" providerId="ADAL" clId="{C7B515AD-BEAE-4980-8082-C6B0227CA85E}" dt="2023-06-08T08:40:23.272" v="8223" actId="478"/>
          <ac:picMkLst>
            <pc:docMk/>
            <pc:sldMk cId="820354800" sldId="342"/>
            <ac:picMk id="3" creationId="{7D950407-3898-4D9E-864E-5D06957740F5}"/>
          </ac:picMkLst>
        </pc:picChg>
        <pc:picChg chg="add mod">
          <ac:chgData name="Ankita, Sonali" userId="55f92cfa-c9c9-4fd8-b478-e069f768bd88" providerId="ADAL" clId="{C7B515AD-BEAE-4980-8082-C6B0227CA85E}" dt="2023-06-08T08:40:32.730" v="8226" actId="1076"/>
          <ac:picMkLst>
            <pc:docMk/>
            <pc:sldMk cId="820354800" sldId="342"/>
            <ac:picMk id="4" creationId="{960C9480-ADEC-4D40-B83D-DE2B9CDA8149}"/>
          </ac:picMkLst>
        </pc:picChg>
        <pc:picChg chg="del">
          <ac:chgData name="Ankita, Sonali" userId="55f92cfa-c9c9-4fd8-b478-e069f768bd88" providerId="ADAL" clId="{C7B515AD-BEAE-4980-8082-C6B0227CA85E}" dt="2023-06-08T08:40:24.893" v="8224" actId="478"/>
          <ac:picMkLst>
            <pc:docMk/>
            <pc:sldMk cId="820354800" sldId="342"/>
            <ac:picMk id="8" creationId="{B89BE98F-4E08-4939-A182-C59EC8216F3B}"/>
          </ac:picMkLst>
        </pc:picChg>
        <pc:picChg chg="add mod">
          <ac:chgData name="Ankita, Sonali" userId="55f92cfa-c9c9-4fd8-b478-e069f768bd88" providerId="ADAL" clId="{C7B515AD-BEAE-4980-8082-C6B0227CA85E}" dt="2023-06-08T08:41:19.221" v="8228" actId="1076"/>
          <ac:picMkLst>
            <pc:docMk/>
            <pc:sldMk cId="820354800" sldId="342"/>
            <ac:picMk id="9" creationId="{3AF970FB-F4F3-4C78-BDE4-BEB143FBC4D7}"/>
          </ac:picMkLst>
        </pc:picChg>
        <pc:picChg chg="add mod">
          <ac:chgData name="Ankita, Sonali" userId="55f92cfa-c9c9-4fd8-b478-e069f768bd88" providerId="ADAL" clId="{C7B515AD-BEAE-4980-8082-C6B0227CA85E}" dt="2023-06-08T08:42:17.802" v="8245" actId="1076"/>
          <ac:picMkLst>
            <pc:docMk/>
            <pc:sldMk cId="820354800" sldId="342"/>
            <ac:picMk id="11" creationId="{D03732DF-9473-469F-B446-3459DB340BBF}"/>
          </ac:picMkLst>
        </pc:picChg>
      </pc:sldChg>
      <pc:sldChg chg="addSp delSp modSp add mod">
        <pc:chgData name="Ankita, Sonali" userId="55f92cfa-c9c9-4fd8-b478-e069f768bd88" providerId="ADAL" clId="{C7B515AD-BEAE-4980-8082-C6B0227CA85E}" dt="2023-06-08T08:44:35.273" v="8289" actId="20577"/>
        <pc:sldMkLst>
          <pc:docMk/>
          <pc:sldMk cId="580324761" sldId="343"/>
        </pc:sldMkLst>
        <pc:spChg chg="mod">
          <ac:chgData name="Ankita, Sonali" userId="55f92cfa-c9c9-4fd8-b478-e069f768bd88" providerId="ADAL" clId="{C7B515AD-BEAE-4980-8082-C6B0227CA85E}" dt="2023-06-08T08:44:35.273" v="8289" actId="20577"/>
          <ac:spMkLst>
            <pc:docMk/>
            <pc:sldMk cId="580324761" sldId="343"/>
            <ac:spMk id="6" creationId="{3275A819-A5A4-4D3B-B364-2079366407A3}"/>
          </ac:spMkLst>
        </pc:spChg>
        <pc:spChg chg="del">
          <ac:chgData name="Ankita, Sonali" userId="55f92cfa-c9c9-4fd8-b478-e069f768bd88" providerId="ADAL" clId="{C7B515AD-BEAE-4980-8082-C6B0227CA85E}" dt="2023-06-08T08:44:04.465" v="8247" actId="478"/>
          <ac:spMkLst>
            <pc:docMk/>
            <pc:sldMk cId="580324761" sldId="343"/>
            <ac:spMk id="8" creationId="{05DD09D4-92A8-4F71-82E3-45EF3AB00492}"/>
          </ac:spMkLst>
        </pc:spChg>
        <pc:spChg chg="del">
          <ac:chgData name="Ankita, Sonali" userId="55f92cfa-c9c9-4fd8-b478-e069f768bd88" providerId="ADAL" clId="{C7B515AD-BEAE-4980-8082-C6B0227CA85E}" dt="2023-06-08T08:44:04.465" v="8247" actId="478"/>
          <ac:spMkLst>
            <pc:docMk/>
            <pc:sldMk cId="580324761" sldId="343"/>
            <ac:spMk id="9" creationId="{9356A036-5215-4BFB-8CDA-F28F30034D21}"/>
          </ac:spMkLst>
        </pc:spChg>
        <pc:spChg chg="del">
          <ac:chgData name="Ankita, Sonali" userId="55f92cfa-c9c9-4fd8-b478-e069f768bd88" providerId="ADAL" clId="{C7B515AD-BEAE-4980-8082-C6B0227CA85E}" dt="2023-06-08T08:44:04.465" v="8247" actId="478"/>
          <ac:spMkLst>
            <pc:docMk/>
            <pc:sldMk cId="580324761" sldId="343"/>
            <ac:spMk id="17" creationId="{291B4306-2B7B-49B3-A9A5-C6B6E7EAFC58}"/>
          </ac:spMkLst>
        </pc:spChg>
        <pc:picChg chg="del">
          <ac:chgData name="Ankita, Sonali" userId="55f92cfa-c9c9-4fd8-b478-e069f768bd88" providerId="ADAL" clId="{C7B515AD-BEAE-4980-8082-C6B0227CA85E}" dt="2023-06-08T08:44:04.465" v="8247" actId="478"/>
          <ac:picMkLst>
            <pc:docMk/>
            <pc:sldMk cId="580324761" sldId="343"/>
            <ac:picMk id="3" creationId="{D32E8FFA-DA8C-4B51-9ECE-9A6D52E35B85}"/>
          </ac:picMkLst>
        </pc:picChg>
        <pc:picChg chg="add mod">
          <ac:chgData name="Ankita, Sonali" userId="55f92cfa-c9c9-4fd8-b478-e069f768bd88" providerId="ADAL" clId="{C7B515AD-BEAE-4980-8082-C6B0227CA85E}" dt="2023-06-08T08:44:19.775" v="8251" actId="1076"/>
          <ac:picMkLst>
            <pc:docMk/>
            <pc:sldMk cId="580324761" sldId="343"/>
            <ac:picMk id="4" creationId="{EEFC76FF-7B7C-4C0C-B2AA-DAEDC483F96D}"/>
          </ac:picMkLst>
        </pc:picChg>
        <pc:picChg chg="del">
          <ac:chgData name="Ankita, Sonali" userId="55f92cfa-c9c9-4fd8-b478-e069f768bd88" providerId="ADAL" clId="{C7B515AD-BEAE-4980-8082-C6B0227CA85E}" dt="2023-06-08T08:44:04.465" v="8247" actId="478"/>
          <ac:picMkLst>
            <pc:docMk/>
            <pc:sldMk cId="580324761" sldId="343"/>
            <ac:picMk id="10" creationId="{970511BD-8E96-4D8B-82F8-BB231903BB12}"/>
          </ac:picMkLst>
        </pc:picChg>
        <pc:picChg chg="del">
          <ac:chgData name="Ankita, Sonali" userId="55f92cfa-c9c9-4fd8-b478-e069f768bd88" providerId="ADAL" clId="{C7B515AD-BEAE-4980-8082-C6B0227CA85E}" dt="2023-06-08T08:44:04.465" v="8247" actId="478"/>
          <ac:picMkLst>
            <pc:docMk/>
            <pc:sldMk cId="580324761" sldId="343"/>
            <ac:picMk id="12" creationId="{AC373C02-42A8-415B-AD38-CC80573E06A0}"/>
          </ac:picMkLst>
        </pc:picChg>
        <pc:picChg chg="del">
          <ac:chgData name="Ankita, Sonali" userId="55f92cfa-c9c9-4fd8-b478-e069f768bd88" providerId="ADAL" clId="{C7B515AD-BEAE-4980-8082-C6B0227CA85E}" dt="2023-06-08T08:44:04.465" v="8247" actId="478"/>
          <ac:picMkLst>
            <pc:docMk/>
            <pc:sldMk cId="580324761" sldId="343"/>
            <ac:picMk id="16" creationId="{D2EC44DA-9AF8-43CB-86FB-0053EB4583E8}"/>
          </ac:picMkLst>
        </pc:picChg>
      </pc:sldChg>
      <pc:sldChg chg="addSp delSp modSp add mod">
        <pc:chgData name="Ankita, Sonali" userId="55f92cfa-c9c9-4fd8-b478-e069f768bd88" providerId="ADAL" clId="{C7B515AD-BEAE-4980-8082-C6B0227CA85E}" dt="2023-06-08T08:47:48.633" v="8398" actId="20577"/>
        <pc:sldMkLst>
          <pc:docMk/>
          <pc:sldMk cId="935530376" sldId="344"/>
        </pc:sldMkLst>
        <pc:spChg chg="add mod">
          <ac:chgData name="Ankita, Sonali" userId="55f92cfa-c9c9-4fd8-b478-e069f768bd88" providerId="ADAL" clId="{C7B515AD-BEAE-4980-8082-C6B0227CA85E}" dt="2023-06-08T08:46:47.653" v="8355" actId="207"/>
          <ac:spMkLst>
            <pc:docMk/>
            <pc:sldMk cId="935530376" sldId="344"/>
            <ac:spMk id="5" creationId="{DA0C9470-FA4A-4E86-91FC-C65F2F2CDDFE}"/>
          </ac:spMkLst>
        </pc:spChg>
        <pc:spChg chg="mod">
          <ac:chgData name="Ankita, Sonali" userId="55f92cfa-c9c9-4fd8-b478-e069f768bd88" providerId="ADAL" clId="{C7B515AD-BEAE-4980-8082-C6B0227CA85E}" dt="2023-06-08T08:45:44.395" v="8339" actId="20577"/>
          <ac:spMkLst>
            <pc:docMk/>
            <pc:sldMk cId="935530376" sldId="344"/>
            <ac:spMk id="6" creationId="{3275A819-A5A4-4D3B-B364-2079366407A3}"/>
          </ac:spMkLst>
        </pc:spChg>
        <pc:spChg chg="add mod">
          <ac:chgData name="Ankita, Sonali" userId="55f92cfa-c9c9-4fd8-b478-e069f768bd88" providerId="ADAL" clId="{C7B515AD-BEAE-4980-8082-C6B0227CA85E}" dt="2023-06-08T08:47:20.781" v="8375" actId="255"/>
          <ac:spMkLst>
            <pc:docMk/>
            <pc:sldMk cId="935530376" sldId="344"/>
            <ac:spMk id="8" creationId="{E5749578-8C0C-4FCF-A721-7361E49D58FD}"/>
          </ac:spMkLst>
        </pc:spChg>
        <pc:spChg chg="add mod">
          <ac:chgData name="Ankita, Sonali" userId="55f92cfa-c9c9-4fd8-b478-e069f768bd88" providerId="ADAL" clId="{C7B515AD-BEAE-4980-8082-C6B0227CA85E}" dt="2023-06-08T08:46:50.468" v="8356" actId="207"/>
          <ac:spMkLst>
            <pc:docMk/>
            <pc:sldMk cId="935530376" sldId="344"/>
            <ac:spMk id="10" creationId="{85BEB4B7-F7AB-4791-92DE-8603DBA85C27}"/>
          </ac:spMkLst>
        </pc:spChg>
        <pc:spChg chg="add mod">
          <ac:chgData name="Ankita, Sonali" userId="55f92cfa-c9c9-4fd8-b478-e069f768bd88" providerId="ADAL" clId="{C7B515AD-BEAE-4980-8082-C6B0227CA85E}" dt="2023-06-08T08:46:52.760" v="8357" actId="207"/>
          <ac:spMkLst>
            <pc:docMk/>
            <pc:sldMk cId="935530376" sldId="344"/>
            <ac:spMk id="11" creationId="{A073E312-267B-426B-8FAB-FB12261B19D6}"/>
          </ac:spMkLst>
        </pc:spChg>
        <pc:spChg chg="add mod">
          <ac:chgData name="Ankita, Sonali" userId="55f92cfa-c9c9-4fd8-b478-e069f768bd88" providerId="ADAL" clId="{C7B515AD-BEAE-4980-8082-C6B0227CA85E}" dt="2023-06-08T08:47:35.596" v="8386" actId="20577"/>
          <ac:spMkLst>
            <pc:docMk/>
            <pc:sldMk cId="935530376" sldId="344"/>
            <ac:spMk id="13" creationId="{71AE3CF9-8E1A-4CD6-AA2B-6EE82884B007}"/>
          </ac:spMkLst>
        </pc:spChg>
        <pc:spChg chg="add mod">
          <ac:chgData name="Ankita, Sonali" userId="55f92cfa-c9c9-4fd8-b478-e069f768bd88" providerId="ADAL" clId="{C7B515AD-BEAE-4980-8082-C6B0227CA85E}" dt="2023-06-08T08:47:48.633" v="8398" actId="20577"/>
          <ac:spMkLst>
            <pc:docMk/>
            <pc:sldMk cId="935530376" sldId="344"/>
            <ac:spMk id="16" creationId="{7D974AE1-E545-492A-B3FD-6AB9AF1BA563}"/>
          </ac:spMkLst>
        </pc:spChg>
        <pc:picChg chg="add mod">
          <ac:chgData name="Ankita, Sonali" userId="55f92cfa-c9c9-4fd8-b478-e069f768bd88" providerId="ADAL" clId="{C7B515AD-BEAE-4980-8082-C6B0227CA85E}" dt="2023-06-08T08:45:54.258" v="8341" actId="1076"/>
          <ac:picMkLst>
            <pc:docMk/>
            <pc:sldMk cId="935530376" sldId="344"/>
            <ac:picMk id="3" creationId="{CF30D950-2AA1-4FAC-870F-61B944D752E9}"/>
          </ac:picMkLst>
        </pc:picChg>
        <pc:picChg chg="del">
          <ac:chgData name="Ankita, Sonali" userId="55f92cfa-c9c9-4fd8-b478-e069f768bd88" providerId="ADAL" clId="{C7B515AD-BEAE-4980-8082-C6B0227CA85E}" dt="2023-06-08T08:45:26.660" v="8291" actId="478"/>
          <ac:picMkLst>
            <pc:docMk/>
            <pc:sldMk cId="935530376" sldId="344"/>
            <ac:picMk id="4" creationId="{EEFC76FF-7B7C-4C0C-B2AA-DAEDC483F96D}"/>
          </ac:picMkLst>
        </pc:picChg>
      </pc:sldChg>
      <pc:sldChg chg="addSp delSp modSp add mod">
        <pc:chgData name="Ankita, Sonali" userId="55f92cfa-c9c9-4fd8-b478-e069f768bd88" providerId="ADAL" clId="{C7B515AD-BEAE-4980-8082-C6B0227CA85E}" dt="2023-06-08T09:30:29.772" v="8404" actId="1076"/>
        <pc:sldMkLst>
          <pc:docMk/>
          <pc:sldMk cId="2627282881" sldId="345"/>
        </pc:sldMkLst>
        <pc:spChg chg="del">
          <ac:chgData name="Ankita, Sonali" userId="55f92cfa-c9c9-4fd8-b478-e069f768bd88" providerId="ADAL" clId="{C7B515AD-BEAE-4980-8082-C6B0227CA85E}" dt="2023-06-08T09:30:20.936" v="8400" actId="478"/>
          <ac:spMkLst>
            <pc:docMk/>
            <pc:sldMk cId="2627282881" sldId="345"/>
            <ac:spMk id="5" creationId="{DA0C9470-FA4A-4E86-91FC-C65F2F2CDDFE}"/>
          </ac:spMkLst>
        </pc:spChg>
        <pc:spChg chg="del">
          <ac:chgData name="Ankita, Sonali" userId="55f92cfa-c9c9-4fd8-b478-e069f768bd88" providerId="ADAL" clId="{C7B515AD-BEAE-4980-8082-C6B0227CA85E}" dt="2023-06-08T09:30:20.936" v="8400" actId="478"/>
          <ac:spMkLst>
            <pc:docMk/>
            <pc:sldMk cId="2627282881" sldId="345"/>
            <ac:spMk id="8" creationId="{E5749578-8C0C-4FCF-A721-7361E49D58FD}"/>
          </ac:spMkLst>
        </pc:spChg>
        <pc:spChg chg="del">
          <ac:chgData name="Ankita, Sonali" userId="55f92cfa-c9c9-4fd8-b478-e069f768bd88" providerId="ADAL" clId="{C7B515AD-BEAE-4980-8082-C6B0227CA85E}" dt="2023-06-08T09:30:20.936" v="8400" actId="478"/>
          <ac:spMkLst>
            <pc:docMk/>
            <pc:sldMk cId="2627282881" sldId="345"/>
            <ac:spMk id="10" creationId="{85BEB4B7-F7AB-4791-92DE-8603DBA85C27}"/>
          </ac:spMkLst>
        </pc:spChg>
        <pc:spChg chg="del">
          <ac:chgData name="Ankita, Sonali" userId="55f92cfa-c9c9-4fd8-b478-e069f768bd88" providerId="ADAL" clId="{C7B515AD-BEAE-4980-8082-C6B0227CA85E}" dt="2023-06-08T09:30:20.936" v="8400" actId="478"/>
          <ac:spMkLst>
            <pc:docMk/>
            <pc:sldMk cId="2627282881" sldId="345"/>
            <ac:spMk id="11" creationId="{A073E312-267B-426B-8FAB-FB12261B19D6}"/>
          </ac:spMkLst>
        </pc:spChg>
        <pc:spChg chg="del">
          <ac:chgData name="Ankita, Sonali" userId="55f92cfa-c9c9-4fd8-b478-e069f768bd88" providerId="ADAL" clId="{C7B515AD-BEAE-4980-8082-C6B0227CA85E}" dt="2023-06-08T09:30:20.936" v="8400" actId="478"/>
          <ac:spMkLst>
            <pc:docMk/>
            <pc:sldMk cId="2627282881" sldId="345"/>
            <ac:spMk id="13" creationId="{71AE3CF9-8E1A-4CD6-AA2B-6EE82884B007}"/>
          </ac:spMkLst>
        </pc:spChg>
        <pc:spChg chg="del">
          <ac:chgData name="Ankita, Sonali" userId="55f92cfa-c9c9-4fd8-b478-e069f768bd88" providerId="ADAL" clId="{C7B515AD-BEAE-4980-8082-C6B0227CA85E}" dt="2023-06-08T09:30:20.936" v="8400" actId="478"/>
          <ac:spMkLst>
            <pc:docMk/>
            <pc:sldMk cId="2627282881" sldId="345"/>
            <ac:spMk id="16" creationId="{7D974AE1-E545-492A-B3FD-6AB9AF1BA563}"/>
          </ac:spMkLst>
        </pc:spChg>
        <pc:picChg chg="del">
          <ac:chgData name="Ankita, Sonali" userId="55f92cfa-c9c9-4fd8-b478-e069f768bd88" providerId="ADAL" clId="{C7B515AD-BEAE-4980-8082-C6B0227CA85E}" dt="2023-06-08T09:30:20.936" v="8400" actId="478"/>
          <ac:picMkLst>
            <pc:docMk/>
            <pc:sldMk cId="2627282881" sldId="345"/>
            <ac:picMk id="3" creationId="{CF30D950-2AA1-4FAC-870F-61B944D752E9}"/>
          </ac:picMkLst>
        </pc:picChg>
        <pc:picChg chg="add mod">
          <ac:chgData name="Ankita, Sonali" userId="55f92cfa-c9c9-4fd8-b478-e069f768bd88" providerId="ADAL" clId="{C7B515AD-BEAE-4980-8082-C6B0227CA85E}" dt="2023-06-08T09:30:29.772" v="8404" actId="1076"/>
          <ac:picMkLst>
            <pc:docMk/>
            <pc:sldMk cId="2627282881" sldId="345"/>
            <ac:picMk id="4" creationId="{0F70A777-3957-458C-AEE4-A317A15B1AB1}"/>
          </ac:picMkLst>
        </pc:picChg>
      </pc:sldChg>
      <pc:sldChg chg="add del">
        <pc:chgData name="Ankita, Sonali" userId="55f92cfa-c9c9-4fd8-b478-e069f768bd88" providerId="ADAL" clId="{C7B515AD-BEAE-4980-8082-C6B0227CA85E}" dt="2023-06-08T09:30:23.283" v="8402"/>
        <pc:sldMkLst>
          <pc:docMk/>
          <pc:sldMk cId="3744521675" sldId="346"/>
        </pc:sldMkLst>
      </pc:sldChg>
      <pc:sldChg chg="addSp delSp modSp add mod">
        <pc:chgData name="Ankita, Sonali" userId="55f92cfa-c9c9-4fd8-b478-e069f768bd88" providerId="ADAL" clId="{C7B515AD-BEAE-4980-8082-C6B0227CA85E}" dt="2023-06-08T09:54:46.471" v="8435" actId="1076"/>
        <pc:sldMkLst>
          <pc:docMk/>
          <pc:sldMk cId="3811476189" sldId="346"/>
        </pc:sldMkLst>
        <pc:spChg chg="mod">
          <ac:chgData name="Ankita, Sonali" userId="55f92cfa-c9c9-4fd8-b478-e069f768bd88" providerId="ADAL" clId="{C7B515AD-BEAE-4980-8082-C6B0227CA85E}" dt="2023-06-08T09:54:36.213" v="8432" actId="20577"/>
          <ac:spMkLst>
            <pc:docMk/>
            <pc:sldMk cId="3811476189" sldId="346"/>
            <ac:spMk id="6" creationId="{3275A819-A5A4-4D3B-B364-2079366407A3}"/>
          </ac:spMkLst>
        </pc:spChg>
        <pc:picChg chg="add mod">
          <ac:chgData name="Ankita, Sonali" userId="55f92cfa-c9c9-4fd8-b478-e069f768bd88" providerId="ADAL" clId="{C7B515AD-BEAE-4980-8082-C6B0227CA85E}" dt="2023-06-08T09:54:46.471" v="8435" actId="1076"/>
          <ac:picMkLst>
            <pc:docMk/>
            <pc:sldMk cId="3811476189" sldId="346"/>
            <ac:picMk id="3" creationId="{29114027-7A22-49B7-874A-4A12B2321378}"/>
          </ac:picMkLst>
        </pc:picChg>
        <pc:picChg chg="del">
          <ac:chgData name="Ankita, Sonali" userId="55f92cfa-c9c9-4fd8-b478-e069f768bd88" providerId="ADAL" clId="{C7B515AD-BEAE-4980-8082-C6B0227CA85E}" dt="2023-06-08T09:54:39.507" v="8433" actId="478"/>
          <ac:picMkLst>
            <pc:docMk/>
            <pc:sldMk cId="3811476189" sldId="346"/>
            <ac:picMk id="4" creationId="{0F70A777-3957-458C-AEE4-A317A15B1AB1}"/>
          </ac:picMkLst>
        </pc:picChg>
      </pc:sldChg>
      <pc:sldChg chg="addSp delSp modSp add mod">
        <pc:chgData name="Ankita, Sonali" userId="55f92cfa-c9c9-4fd8-b478-e069f768bd88" providerId="ADAL" clId="{C7B515AD-BEAE-4980-8082-C6B0227CA85E}" dt="2023-06-08T09:57:16.454" v="8500" actId="14100"/>
        <pc:sldMkLst>
          <pc:docMk/>
          <pc:sldMk cId="2510890267" sldId="347"/>
        </pc:sldMkLst>
        <pc:spChg chg="mod">
          <ac:chgData name="Ankita, Sonali" userId="55f92cfa-c9c9-4fd8-b478-e069f768bd88" providerId="ADAL" clId="{C7B515AD-BEAE-4980-8082-C6B0227CA85E}" dt="2023-06-08T09:57:16.454" v="8500" actId="14100"/>
          <ac:spMkLst>
            <pc:docMk/>
            <pc:sldMk cId="2510890267" sldId="347"/>
            <ac:spMk id="6" creationId="{3275A819-A5A4-4D3B-B364-2079366407A3}"/>
          </ac:spMkLst>
        </pc:spChg>
        <pc:picChg chg="del">
          <ac:chgData name="Ankita, Sonali" userId="55f92cfa-c9c9-4fd8-b478-e069f768bd88" providerId="ADAL" clId="{C7B515AD-BEAE-4980-8082-C6B0227CA85E}" dt="2023-06-08T09:56:14.495" v="8456" actId="478"/>
          <ac:picMkLst>
            <pc:docMk/>
            <pc:sldMk cId="2510890267" sldId="347"/>
            <ac:picMk id="3" creationId="{29114027-7A22-49B7-874A-4A12B2321378}"/>
          </ac:picMkLst>
        </pc:picChg>
        <pc:picChg chg="add mod">
          <ac:chgData name="Ankita, Sonali" userId="55f92cfa-c9c9-4fd8-b478-e069f768bd88" providerId="ADAL" clId="{C7B515AD-BEAE-4980-8082-C6B0227CA85E}" dt="2023-06-08T09:56:31.572" v="8462" actId="14100"/>
          <ac:picMkLst>
            <pc:docMk/>
            <pc:sldMk cId="2510890267" sldId="347"/>
            <ac:picMk id="4" creationId="{2929C3C6-C6A6-4835-9A67-4088E13E40B5}"/>
          </ac:picMkLst>
        </pc:picChg>
        <pc:picChg chg="add mod">
          <ac:chgData name="Ankita, Sonali" userId="55f92cfa-c9c9-4fd8-b478-e069f768bd88" providerId="ADAL" clId="{C7B515AD-BEAE-4980-8082-C6B0227CA85E}" dt="2023-06-08T09:56:58.379" v="8467" actId="14100"/>
          <ac:picMkLst>
            <pc:docMk/>
            <pc:sldMk cId="2510890267" sldId="347"/>
            <ac:picMk id="8" creationId="{14E36BDC-4BDC-4EBA-88F8-D17F093DDE1D}"/>
          </ac:picMkLst>
        </pc:picChg>
      </pc:sldChg>
      <pc:sldChg chg="add del">
        <pc:chgData name="Ankita, Sonali" userId="55f92cfa-c9c9-4fd8-b478-e069f768bd88" providerId="ADAL" clId="{C7B515AD-BEAE-4980-8082-C6B0227CA85E}" dt="2023-06-08T09:56:16.397" v="8458"/>
        <pc:sldMkLst>
          <pc:docMk/>
          <pc:sldMk cId="2106137907" sldId="348"/>
        </pc:sldMkLst>
      </pc:sldChg>
      <pc:sldChg chg="modSp add mod">
        <pc:chgData name="Ankita, Sonali" userId="55f92cfa-c9c9-4fd8-b478-e069f768bd88" providerId="ADAL" clId="{C7B515AD-BEAE-4980-8082-C6B0227CA85E}" dt="2023-06-08T09:59:24.297" v="8532" actId="20577"/>
        <pc:sldMkLst>
          <pc:docMk/>
          <pc:sldMk cId="2501350206" sldId="348"/>
        </pc:sldMkLst>
        <pc:spChg chg="mod">
          <ac:chgData name="Ankita, Sonali" userId="55f92cfa-c9c9-4fd8-b478-e069f768bd88" providerId="ADAL" clId="{C7B515AD-BEAE-4980-8082-C6B0227CA85E}" dt="2023-06-08T09:59:24.297" v="8532" actId="20577"/>
          <ac:spMkLst>
            <pc:docMk/>
            <pc:sldMk cId="2501350206" sldId="348"/>
            <ac:spMk id="3" creationId="{00000000-0000-0000-0000-000000000000}"/>
          </ac:spMkLst>
        </pc:spChg>
      </pc:sldChg>
      <pc:sldChg chg="modSp add mod">
        <pc:chgData name="Ankita, Sonali" userId="55f92cfa-c9c9-4fd8-b478-e069f768bd88" providerId="ADAL" clId="{C7B515AD-BEAE-4980-8082-C6B0227CA85E}" dt="2023-06-08T09:59:44.579" v="8561" actId="20577"/>
        <pc:sldMkLst>
          <pc:docMk/>
          <pc:sldMk cId="949346691" sldId="349"/>
        </pc:sldMkLst>
        <pc:spChg chg="mod">
          <ac:chgData name="Ankita, Sonali" userId="55f92cfa-c9c9-4fd8-b478-e069f768bd88" providerId="ADAL" clId="{C7B515AD-BEAE-4980-8082-C6B0227CA85E}" dt="2023-06-08T09:59:44.579" v="8561" actId="20577"/>
          <ac:spMkLst>
            <pc:docMk/>
            <pc:sldMk cId="949346691" sldId="349"/>
            <ac:spMk id="3" creationId="{00000000-0000-0000-0000-000000000000}"/>
          </ac:spMkLst>
        </pc:spChg>
      </pc:sldChg>
      <pc:sldChg chg="add">
        <pc:chgData name="Ankita, Sonali" userId="55f92cfa-c9c9-4fd8-b478-e069f768bd88" providerId="ADAL" clId="{C7B515AD-BEAE-4980-8082-C6B0227CA85E}" dt="2023-06-08T10:00:18.603" v="8562"/>
        <pc:sldMkLst>
          <pc:docMk/>
          <pc:sldMk cId="0" sldId="35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85C3-2855-40EA-9D4B-CF0A543C0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8C4556-BB12-49CE-8C68-4A29FA3AE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85BC0-E018-4BC5-AA5E-EFCA0DEB424E}"/>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BAA78A80-FC98-40BB-B88C-AD8BCAB90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4778E-42F5-4453-B9AA-8FB435935FE3}"/>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442869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9FED-1772-42F8-A8D5-255987D7A2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7FAF64-C177-46D4-A7E8-942C12FA6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B542A-58CE-44C0-A859-6EA0621C140C}"/>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D2A37E04-C870-4C48-9141-B999314EA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9DDFD-EC22-41F9-A67C-A18D77BB1AEC}"/>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415389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00AF8-2CF6-4A3B-8CE2-7381B45606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A53064-38F1-4EC7-B412-A8AE7A18C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DF0B1-08E1-4759-A90D-C661F3392A44}"/>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BBBE52DF-99BE-447F-A763-D71FFB79A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2E876-8503-4BA7-9365-D16E5DCD11D4}"/>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4138057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9A31-CB18-402E-9753-CE7F18DC56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A0BA7-1D85-4B44-A3B6-3D54DB21D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2551B-FC19-4254-818F-EB08C32E2266}"/>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4B3DBC1C-30A5-4103-80BB-4A0246D68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47018-932A-4B6A-8ACD-631361833EF6}"/>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341736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7909-F898-4239-B8E6-6CE0F67E44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AFDC0D-0199-46D5-9530-31D8BDA3CD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E00BBF-4FCF-462D-9EAF-19DA333CB0C1}"/>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CB923BF9-F9E3-4412-B6CA-831393B60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7A815-F7A2-4BC3-850F-A6F82D719903}"/>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166077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4C90-1795-488C-ACAD-B1BAF78A31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9FE6F-B42D-4370-81E6-41C13E32AF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1FBC58-0DA9-4266-8EE6-F7F5D42A97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B5FDB1-E053-42A3-A7B1-B8FF37ED40E5}"/>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6" name="Footer Placeholder 5">
            <a:extLst>
              <a:ext uri="{FF2B5EF4-FFF2-40B4-BE49-F238E27FC236}">
                <a16:creationId xmlns:a16="http://schemas.microsoft.com/office/drawing/2014/main" id="{3E26684A-6D48-45D3-B2CC-A5883F56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2DA48-6976-461D-A090-A464C06E08B7}"/>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12707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877C-12D7-4870-9DD5-D0EE7F91F6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09E0DA-E3EB-440B-BDB8-14949D94D6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2B444-3ACC-457B-A943-2AA56C1A7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C6F556-4B48-43C1-BCE7-65949EA6B2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0C52D-396D-4E38-AB7D-732D9A4D0A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2B9F9-6665-4F8E-A27D-CA55F40082C1}"/>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8" name="Footer Placeholder 7">
            <a:extLst>
              <a:ext uri="{FF2B5EF4-FFF2-40B4-BE49-F238E27FC236}">
                <a16:creationId xmlns:a16="http://schemas.microsoft.com/office/drawing/2014/main" id="{AD7BE975-4012-4D52-A6A1-24A2909EC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6A44AB-2D24-4721-AD3F-21DE93C5FF0D}"/>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254695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A5D9-CE1E-46C9-95C3-5573E13FB3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64DA25-7B53-4AA6-BA6C-53E3604074D7}"/>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4" name="Footer Placeholder 3">
            <a:extLst>
              <a:ext uri="{FF2B5EF4-FFF2-40B4-BE49-F238E27FC236}">
                <a16:creationId xmlns:a16="http://schemas.microsoft.com/office/drawing/2014/main" id="{AB8B9CD1-C073-4FAD-B7FA-3F2B69EBE9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05A1D2-62B3-4B53-83D3-20179F355280}"/>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26376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B6CF7-0AD0-4473-9298-883A85E1F599}"/>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3" name="Footer Placeholder 2">
            <a:extLst>
              <a:ext uri="{FF2B5EF4-FFF2-40B4-BE49-F238E27FC236}">
                <a16:creationId xmlns:a16="http://schemas.microsoft.com/office/drawing/2014/main" id="{D9D2D257-213C-45E3-B6E4-5908771271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BE3A16-3532-4E44-9C1F-CDF3208CCC3D}"/>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413195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E2C2-7C06-4695-B02F-9609F99D9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B4FFF7-3C37-46AD-A338-4EF13587A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17BFF-73E5-466C-AB37-3257B0077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7BEC0-A9DE-440E-9A1A-BD02E6D06F22}"/>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6" name="Footer Placeholder 5">
            <a:extLst>
              <a:ext uri="{FF2B5EF4-FFF2-40B4-BE49-F238E27FC236}">
                <a16:creationId xmlns:a16="http://schemas.microsoft.com/office/drawing/2014/main" id="{CAF8EECE-74EB-4534-9E67-6E4B55200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C5A3E-0B51-4D45-BC0C-9BE8D82E8763}"/>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337084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7C53-556B-4ADF-98E0-9DFDAC5A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0E3D29-B29A-4C70-815E-735F57CAB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682ED9-E6F3-463F-8663-58E911C14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32DD6-FEAE-4E59-8CAA-FC2841E26D01}"/>
              </a:ext>
            </a:extLst>
          </p:cNvPr>
          <p:cNvSpPr>
            <a:spLocks noGrp="1"/>
          </p:cNvSpPr>
          <p:nvPr>
            <p:ph type="dt" sz="half" idx="10"/>
          </p:nvPr>
        </p:nvSpPr>
        <p:spPr/>
        <p:txBody>
          <a:bodyPr/>
          <a:lstStyle/>
          <a:p>
            <a:fld id="{4AE35A30-84C4-4F9B-9063-DBBF0A39F7D4}" type="datetimeFigureOut">
              <a:rPr lang="en-US" smtClean="0"/>
              <a:t>6/13/2023</a:t>
            </a:fld>
            <a:endParaRPr lang="en-US"/>
          </a:p>
        </p:txBody>
      </p:sp>
      <p:sp>
        <p:nvSpPr>
          <p:cNvPr id="6" name="Footer Placeholder 5">
            <a:extLst>
              <a:ext uri="{FF2B5EF4-FFF2-40B4-BE49-F238E27FC236}">
                <a16:creationId xmlns:a16="http://schemas.microsoft.com/office/drawing/2014/main" id="{0D81EE51-276C-4731-A4F7-03CC26071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F32996-DACA-4314-86E7-24E6B7205B1E}"/>
              </a:ext>
            </a:extLst>
          </p:cNvPr>
          <p:cNvSpPr>
            <a:spLocks noGrp="1"/>
          </p:cNvSpPr>
          <p:nvPr>
            <p:ph type="sldNum" sz="quarter" idx="12"/>
          </p:nvPr>
        </p:nvSpPr>
        <p:spPr/>
        <p:txBody>
          <a:bodyPr/>
          <a:lstStyle/>
          <a:p>
            <a:fld id="{5DDC38ED-B943-4CC0-929B-543D6E733D27}" type="slidenum">
              <a:rPr lang="en-US" smtClean="0"/>
              <a:t>‹#›</a:t>
            </a:fld>
            <a:endParaRPr lang="en-US"/>
          </a:p>
        </p:txBody>
      </p:sp>
    </p:spTree>
    <p:extLst>
      <p:ext uri="{BB962C8B-B14F-4D97-AF65-F5344CB8AC3E}">
        <p14:creationId xmlns:p14="http://schemas.microsoft.com/office/powerpoint/2010/main" val="74284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2D663-962E-4579-8B31-1FB2201E1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B2F79-86AE-43B0-85D5-E73C5FD6C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5733C-63CF-4A67-B765-608273CFA9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35A30-84C4-4F9B-9063-DBBF0A39F7D4}" type="datetimeFigureOut">
              <a:rPr lang="en-US" smtClean="0"/>
              <a:t>6/13/2023</a:t>
            </a:fld>
            <a:endParaRPr lang="en-US"/>
          </a:p>
        </p:txBody>
      </p:sp>
      <p:sp>
        <p:nvSpPr>
          <p:cNvPr id="5" name="Footer Placeholder 4">
            <a:extLst>
              <a:ext uri="{FF2B5EF4-FFF2-40B4-BE49-F238E27FC236}">
                <a16:creationId xmlns:a16="http://schemas.microsoft.com/office/drawing/2014/main" id="{B4A92D73-C001-4DEE-B959-DC37CC21C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AC19AE-38AD-48F6-B2AD-8F08E5FFF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C38ED-B943-4CC0-929B-543D6E733D27}" type="slidenum">
              <a:rPr lang="en-US" smtClean="0"/>
              <a:t>‹#›</a:t>
            </a:fld>
            <a:endParaRPr lang="en-US"/>
          </a:p>
        </p:txBody>
      </p:sp>
    </p:spTree>
    <p:extLst>
      <p:ext uri="{BB962C8B-B14F-4D97-AF65-F5344CB8AC3E}">
        <p14:creationId xmlns:p14="http://schemas.microsoft.com/office/powerpoint/2010/main" val="386984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85206" y="697651"/>
              <a:ext cx="76549" cy="765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5074" y="503872"/>
              <a:ext cx="518795" cy="266700"/>
            </a:xfrm>
            <a:custGeom>
              <a:avLst/>
              <a:gdLst/>
              <a:ahLst/>
              <a:cxnLst/>
              <a:rect l="l" t="t" r="r" b="b"/>
              <a:pathLst>
                <a:path w="518794" h="266700">
                  <a:moveTo>
                    <a:pt x="219341" y="128181"/>
                  </a:moveTo>
                  <a:lnTo>
                    <a:pt x="217271" y="99034"/>
                  </a:lnTo>
                  <a:lnTo>
                    <a:pt x="211061" y="73583"/>
                  </a:lnTo>
                  <a:lnTo>
                    <a:pt x="204000" y="58915"/>
                  </a:lnTo>
                  <a:lnTo>
                    <a:pt x="200634" y="51904"/>
                  </a:lnTo>
                  <a:lnTo>
                    <a:pt x="185928" y="34036"/>
                  </a:lnTo>
                  <a:lnTo>
                    <a:pt x="166979" y="19672"/>
                  </a:lnTo>
                  <a:lnTo>
                    <a:pt x="147040" y="10515"/>
                  </a:lnTo>
                  <a:lnTo>
                    <a:pt x="147040" y="130619"/>
                  </a:lnTo>
                  <a:lnTo>
                    <a:pt x="146113" y="148945"/>
                  </a:lnTo>
                  <a:lnTo>
                    <a:pt x="131851" y="188328"/>
                  </a:lnTo>
                  <a:lnTo>
                    <a:pt x="85674" y="207149"/>
                  </a:lnTo>
                  <a:lnTo>
                    <a:pt x="69875" y="207149"/>
                  </a:lnTo>
                  <a:lnTo>
                    <a:pt x="69875" y="58915"/>
                  </a:lnTo>
                  <a:lnTo>
                    <a:pt x="89928" y="58915"/>
                  </a:lnTo>
                  <a:lnTo>
                    <a:pt x="133057" y="76555"/>
                  </a:lnTo>
                  <a:lnTo>
                    <a:pt x="146138" y="113538"/>
                  </a:lnTo>
                  <a:lnTo>
                    <a:pt x="147040" y="130619"/>
                  </a:lnTo>
                  <a:lnTo>
                    <a:pt x="147040" y="10515"/>
                  </a:lnTo>
                  <a:lnTo>
                    <a:pt x="144678" y="9423"/>
                  </a:lnTo>
                  <a:lnTo>
                    <a:pt x="118846" y="3276"/>
                  </a:lnTo>
                  <a:lnTo>
                    <a:pt x="89319" y="1231"/>
                  </a:lnTo>
                  <a:lnTo>
                    <a:pt x="0" y="1231"/>
                  </a:lnTo>
                  <a:lnTo>
                    <a:pt x="0" y="266077"/>
                  </a:lnTo>
                  <a:lnTo>
                    <a:pt x="83845" y="266077"/>
                  </a:lnTo>
                  <a:lnTo>
                    <a:pt x="141262" y="257048"/>
                  </a:lnTo>
                  <a:lnTo>
                    <a:pt x="184099" y="230238"/>
                  </a:lnTo>
                  <a:lnTo>
                    <a:pt x="201180" y="207149"/>
                  </a:lnTo>
                  <a:lnTo>
                    <a:pt x="210604" y="186944"/>
                  </a:lnTo>
                  <a:lnTo>
                    <a:pt x="217157" y="159499"/>
                  </a:lnTo>
                  <a:lnTo>
                    <a:pt x="219341" y="128181"/>
                  </a:lnTo>
                  <a:close/>
                </a:path>
                <a:path w="518794" h="266700">
                  <a:moveTo>
                    <a:pt x="518287" y="0"/>
                  </a:moveTo>
                  <a:lnTo>
                    <a:pt x="451446" y="0"/>
                  </a:lnTo>
                  <a:lnTo>
                    <a:pt x="451446" y="266077"/>
                  </a:lnTo>
                  <a:lnTo>
                    <a:pt x="518287" y="266077"/>
                  </a:lnTo>
                  <a:lnTo>
                    <a:pt x="518287" y="0"/>
                  </a:lnTo>
                  <a:close/>
                </a:path>
              </a:pathLst>
            </a:custGeom>
            <a:solidFill>
              <a:srgbClr val="FFFFFF"/>
            </a:solidFill>
          </p:spPr>
          <p:txBody>
            <a:bodyPr wrap="square" lIns="0" tIns="0" rIns="0" bIns="0" rtlCol="0"/>
            <a:lstStyle/>
            <a:p>
              <a:endParaRPr/>
            </a:p>
          </p:txBody>
        </p:sp>
        <p:sp>
          <p:nvSpPr>
            <p:cNvPr id="6" name="object 6"/>
            <p:cNvSpPr/>
            <p:nvPr/>
          </p:nvSpPr>
          <p:spPr>
            <a:xfrm>
              <a:off x="959481" y="568876"/>
              <a:ext cx="192615" cy="20471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78814" y="503872"/>
              <a:ext cx="387985" cy="269875"/>
            </a:xfrm>
            <a:custGeom>
              <a:avLst/>
              <a:gdLst/>
              <a:ahLst/>
              <a:cxnLst/>
              <a:rect l="l" t="t" r="r" b="b"/>
              <a:pathLst>
                <a:path w="387984" h="269875">
                  <a:moveTo>
                    <a:pt x="66217" y="68643"/>
                  </a:moveTo>
                  <a:lnTo>
                    <a:pt x="0" y="68643"/>
                  </a:lnTo>
                  <a:lnTo>
                    <a:pt x="0" y="266077"/>
                  </a:lnTo>
                  <a:lnTo>
                    <a:pt x="66217" y="266077"/>
                  </a:lnTo>
                  <a:lnTo>
                    <a:pt x="66217" y="68643"/>
                  </a:lnTo>
                  <a:close/>
                </a:path>
                <a:path w="387984" h="269875">
                  <a:moveTo>
                    <a:pt x="66217" y="0"/>
                  </a:moveTo>
                  <a:lnTo>
                    <a:pt x="0" y="0"/>
                  </a:lnTo>
                  <a:lnTo>
                    <a:pt x="0" y="44348"/>
                  </a:lnTo>
                  <a:lnTo>
                    <a:pt x="66217" y="44348"/>
                  </a:lnTo>
                  <a:lnTo>
                    <a:pt x="66217" y="0"/>
                  </a:lnTo>
                  <a:close/>
                </a:path>
                <a:path w="387984" h="269875">
                  <a:moveTo>
                    <a:pt x="233934" y="208978"/>
                  </a:moveTo>
                  <a:lnTo>
                    <a:pt x="224713" y="211810"/>
                  </a:lnTo>
                  <a:lnTo>
                    <a:pt x="216230" y="213906"/>
                  </a:lnTo>
                  <a:lnTo>
                    <a:pt x="208546" y="215214"/>
                  </a:lnTo>
                  <a:lnTo>
                    <a:pt x="201714" y="215658"/>
                  </a:lnTo>
                  <a:lnTo>
                    <a:pt x="193751" y="214515"/>
                  </a:lnTo>
                  <a:lnTo>
                    <a:pt x="188061" y="211035"/>
                  </a:lnTo>
                  <a:lnTo>
                    <a:pt x="184645" y="205155"/>
                  </a:lnTo>
                  <a:lnTo>
                    <a:pt x="183502" y="196824"/>
                  </a:lnTo>
                  <a:lnTo>
                    <a:pt x="183502" y="119672"/>
                  </a:lnTo>
                  <a:lnTo>
                    <a:pt x="226034" y="119672"/>
                  </a:lnTo>
                  <a:lnTo>
                    <a:pt x="226034" y="68656"/>
                  </a:lnTo>
                  <a:lnTo>
                    <a:pt x="183502" y="68656"/>
                  </a:lnTo>
                  <a:lnTo>
                    <a:pt x="183502" y="6083"/>
                  </a:lnTo>
                  <a:lnTo>
                    <a:pt x="116065" y="18224"/>
                  </a:lnTo>
                  <a:lnTo>
                    <a:pt x="116065" y="68656"/>
                  </a:lnTo>
                  <a:lnTo>
                    <a:pt x="92976" y="68656"/>
                  </a:lnTo>
                  <a:lnTo>
                    <a:pt x="92976" y="119672"/>
                  </a:lnTo>
                  <a:lnTo>
                    <a:pt x="116065" y="119672"/>
                  </a:lnTo>
                  <a:lnTo>
                    <a:pt x="116065" y="201079"/>
                  </a:lnTo>
                  <a:lnTo>
                    <a:pt x="116979" y="217347"/>
                  </a:lnTo>
                  <a:lnTo>
                    <a:pt x="131241" y="252704"/>
                  </a:lnTo>
                  <a:lnTo>
                    <a:pt x="179235" y="269722"/>
                  </a:lnTo>
                  <a:lnTo>
                    <a:pt x="187210" y="269595"/>
                  </a:lnTo>
                  <a:lnTo>
                    <a:pt x="227190" y="261404"/>
                  </a:lnTo>
                  <a:lnTo>
                    <a:pt x="233934" y="258800"/>
                  </a:lnTo>
                  <a:lnTo>
                    <a:pt x="233934" y="215658"/>
                  </a:lnTo>
                  <a:lnTo>
                    <a:pt x="233934" y="208978"/>
                  </a:lnTo>
                  <a:close/>
                </a:path>
                <a:path w="387984" h="269875">
                  <a:moveTo>
                    <a:pt x="387642" y="208978"/>
                  </a:moveTo>
                  <a:lnTo>
                    <a:pt x="378777" y="211810"/>
                  </a:lnTo>
                  <a:lnTo>
                    <a:pt x="370408" y="213906"/>
                  </a:lnTo>
                  <a:lnTo>
                    <a:pt x="362610" y="215214"/>
                  </a:lnTo>
                  <a:lnTo>
                    <a:pt x="355447" y="215658"/>
                  </a:lnTo>
                  <a:lnTo>
                    <a:pt x="347827" y="214515"/>
                  </a:lnTo>
                  <a:lnTo>
                    <a:pt x="342303" y="211035"/>
                  </a:lnTo>
                  <a:lnTo>
                    <a:pt x="338950" y="205155"/>
                  </a:lnTo>
                  <a:lnTo>
                    <a:pt x="337820" y="196824"/>
                  </a:lnTo>
                  <a:lnTo>
                    <a:pt x="337820" y="119672"/>
                  </a:lnTo>
                  <a:lnTo>
                    <a:pt x="380365" y="119672"/>
                  </a:lnTo>
                  <a:lnTo>
                    <a:pt x="380365" y="68656"/>
                  </a:lnTo>
                  <a:lnTo>
                    <a:pt x="337820" y="68656"/>
                  </a:lnTo>
                  <a:lnTo>
                    <a:pt x="337820" y="6083"/>
                  </a:lnTo>
                  <a:lnTo>
                    <a:pt x="270395" y="17018"/>
                  </a:lnTo>
                  <a:lnTo>
                    <a:pt x="270395" y="68656"/>
                  </a:lnTo>
                  <a:lnTo>
                    <a:pt x="247307" y="68656"/>
                  </a:lnTo>
                  <a:lnTo>
                    <a:pt x="247307" y="119672"/>
                  </a:lnTo>
                  <a:lnTo>
                    <a:pt x="270395" y="119672"/>
                  </a:lnTo>
                  <a:lnTo>
                    <a:pt x="270395" y="201079"/>
                  </a:lnTo>
                  <a:lnTo>
                    <a:pt x="271310" y="217347"/>
                  </a:lnTo>
                  <a:lnTo>
                    <a:pt x="285559" y="252704"/>
                  </a:lnTo>
                  <a:lnTo>
                    <a:pt x="333565" y="269722"/>
                  </a:lnTo>
                  <a:lnTo>
                    <a:pt x="341528" y="269595"/>
                  </a:lnTo>
                  <a:lnTo>
                    <a:pt x="381266" y="261404"/>
                  </a:lnTo>
                  <a:lnTo>
                    <a:pt x="387642" y="258800"/>
                  </a:lnTo>
                  <a:lnTo>
                    <a:pt x="387642" y="215658"/>
                  </a:lnTo>
                  <a:lnTo>
                    <a:pt x="387642" y="208978"/>
                  </a:lnTo>
                  <a:close/>
                </a:path>
              </a:pathLst>
            </a:custGeom>
            <a:solidFill>
              <a:srgbClr val="FFFFFF"/>
            </a:solidFill>
          </p:spPr>
          <p:txBody>
            <a:bodyPr wrap="square" lIns="0" tIns="0" rIns="0" bIns="0" rtlCol="0"/>
            <a:lstStyle/>
            <a:p>
              <a:endParaRPr/>
            </a:p>
          </p:txBody>
        </p:sp>
        <p:sp>
          <p:nvSpPr>
            <p:cNvPr id="8" name="object 8"/>
            <p:cNvSpPr/>
            <p:nvPr/>
          </p:nvSpPr>
          <p:spPr>
            <a:xfrm>
              <a:off x="1582255" y="568877"/>
              <a:ext cx="186545" cy="20471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54471" y="568876"/>
              <a:ext cx="186524" cy="20471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739896" y="719327"/>
              <a:ext cx="5343144" cy="5419344"/>
            </a:xfrm>
            <a:prstGeom prst="rect">
              <a:avLst/>
            </a:prstGeom>
            <a:blipFill>
              <a:blip r:embed="rId7" cstate="print"/>
              <a:stretch>
                <a:fillRect/>
              </a:stretch>
            </a:blipFill>
          </p:spPr>
          <p:txBody>
            <a:bodyPr wrap="square" lIns="0" tIns="0" rIns="0" bIns="0" rtlCol="0"/>
            <a:lstStyle/>
            <a:p>
              <a:endParaRPr dirty="0"/>
            </a:p>
          </p:txBody>
        </p:sp>
      </p:grpSp>
      <p:sp>
        <p:nvSpPr>
          <p:cNvPr id="11" name="object 11"/>
          <p:cNvSpPr txBox="1"/>
          <p:nvPr/>
        </p:nvSpPr>
        <p:spPr>
          <a:xfrm>
            <a:off x="188651" y="5743704"/>
            <a:ext cx="6482115" cy="548868"/>
          </a:xfrm>
          <a:prstGeom prst="rect">
            <a:avLst/>
          </a:prstGeom>
        </p:spPr>
        <p:txBody>
          <a:bodyPr vert="horz" wrap="square" lIns="0" tIns="12700" rIns="0" bIns="0" rtlCol="0">
            <a:spAutoFit/>
          </a:bodyPr>
          <a:lstStyle/>
          <a:p>
            <a:pPr marL="12700">
              <a:lnSpc>
                <a:spcPct val="100000"/>
              </a:lnSpc>
              <a:spcBef>
                <a:spcPts val="100"/>
              </a:spcBef>
            </a:pPr>
            <a:r>
              <a:rPr lang="en-US" sz="2000" b="1" spc="-5" dirty="0">
                <a:solidFill>
                  <a:srgbClr val="FFFFFF"/>
                </a:solidFill>
                <a:latin typeface="Verdana"/>
                <a:cs typeface="Verdana"/>
              </a:rPr>
              <a:t>Big Data Training: Spark</a:t>
            </a:r>
          </a:p>
          <a:p>
            <a:pPr marL="12700">
              <a:lnSpc>
                <a:spcPct val="100000"/>
              </a:lnSpc>
              <a:spcBef>
                <a:spcPts val="100"/>
              </a:spcBef>
            </a:pPr>
            <a:r>
              <a:rPr lang="en-US" sz="1400" b="1" spc="-5" dirty="0">
                <a:solidFill>
                  <a:srgbClr val="FFFFFF"/>
                </a:solidFill>
                <a:latin typeface="Verdana"/>
                <a:cs typeface="Verdana"/>
              </a:rPr>
              <a:t>June 2023</a:t>
            </a:r>
            <a:endParaRPr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40964"/>
            <a:ext cx="8370926" cy="1182375"/>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Spark Core (1/2)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Spark Core is base engine for large scale parallel and distributed data processing</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45291B55-0327-42B4-9566-BCA323178F2B}"/>
              </a:ext>
            </a:extLst>
          </p:cNvPr>
          <p:cNvPicPr>
            <a:picLocks noChangeAspect="1"/>
          </p:cNvPicPr>
          <p:nvPr/>
        </p:nvPicPr>
        <p:blipFill>
          <a:blip r:embed="rId2"/>
          <a:stretch>
            <a:fillRect/>
          </a:stretch>
        </p:blipFill>
        <p:spPr>
          <a:xfrm>
            <a:off x="138111" y="2124599"/>
            <a:ext cx="11915775" cy="4105275"/>
          </a:xfrm>
          <a:prstGeom prst="rect">
            <a:avLst/>
          </a:prstGeom>
        </p:spPr>
      </p:pic>
    </p:spTree>
    <p:extLst>
      <p:ext uri="{BB962C8B-B14F-4D97-AF65-F5344CB8AC3E}">
        <p14:creationId xmlns:p14="http://schemas.microsoft.com/office/powerpoint/2010/main" val="329315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40964"/>
            <a:ext cx="8370926" cy="1182375"/>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Spark Core (2/2)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Spark Core is embedded with RDDs (Resilient Distributed Datasets), an immutable fault tolerant, distributed collection of objects that can be operated on in parallel.</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89384476-3F92-4CEE-81FD-BA1352A61A90}"/>
              </a:ext>
            </a:extLst>
          </p:cNvPr>
          <p:cNvPicPr>
            <a:picLocks noChangeAspect="1"/>
          </p:cNvPicPr>
          <p:nvPr/>
        </p:nvPicPr>
        <p:blipFill>
          <a:blip r:embed="rId2"/>
          <a:stretch>
            <a:fillRect/>
          </a:stretch>
        </p:blipFill>
        <p:spPr>
          <a:xfrm>
            <a:off x="2076450" y="2238208"/>
            <a:ext cx="7886700" cy="3467100"/>
          </a:xfrm>
          <a:prstGeom prst="rect">
            <a:avLst/>
          </a:prstGeom>
        </p:spPr>
      </p:pic>
    </p:spTree>
    <p:extLst>
      <p:ext uri="{BB962C8B-B14F-4D97-AF65-F5344CB8AC3E}">
        <p14:creationId xmlns:p14="http://schemas.microsoft.com/office/powerpoint/2010/main" val="415237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74930"/>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Spark SQL</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Spark SQL Framework Component is used for structured and semi-structured data processing</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8" name="Picture 7">
            <a:extLst>
              <a:ext uri="{FF2B5EF4-FFF2-40B4-BE49-F238E27FC236}">
                <a16:creationId xmlns:a16="http://schemas.microsoft.com/office/drawing/2014/main" id="{99334054-0807-4835-AE9C-928BA656638C}"/>
              </a:ext>
            </a:extLst>
          </p:cNvPr>
          <p:cNvPicPr>
            <a:picLocks noChangeAspect="1"/>
          </p:cNvPicPr>
          <p:nvPr/>
        </p:nvPicPr>
        <p:blipFill>
          <a:blip r:embed="rId2"/>
          <a:stretch>
            <a:fillRect/>
          </a:stretch>
        </p:blipFill>
        <p:spPr>
          <a:xfrm>
            <a:off x="1419225" y="1524979"/>
            <a:ext cx="9172575" cy="4029075"/>
          </a:xfrm>
          <a:prstGeom prst="rect">
            <a:avLst/>
          </a:prstGeom>
        </p:spPr>
      </p:pic>
    </p:spTree>
    <p:extLst>
      <p:ext uri="{BB962C8B-B14F-4D97-AF65-F5344CB8AC3E}">
        <p14:creationId xmlns:p14="http://schemas.microsoft.com/office/powerpoint/2010/main" val="222379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Spark Streaming</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Spark Streaming is a Lightweight API that allows developers to perform batch processing and real-time streaming of data with ease </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D5F7F647-1EC5-41C5-8EE4-B2548502F025}"/>
              </a:ext>
            </a:extLst>
          </p:cNvPr>
          <p:cNvPicPr>
            <a:picLocks noChangeAspect="1"/>
          </p:cNvPicPr>
          <p:nvPr/>
        </p:nvPicPr>
        <p:blipFill>
          <a:blip r:embed="rId2"/>
          <a:stretch>
            <a:fillRect/>
          </a:stretch>
        </p:blipFill>
        <p:spPr>
          <a:xfrm>
            <a:off x="1978522" y="1701192"/>
            <a:ext cx="8159583" cy="3676650"/>
          </a:xfrm>
          <a:prstGeom prst="rect">
            <a:avLst/>
          </a:prstGeom>
        </p:spPr>
      </p:pic>
    </p:spTree>
    <p:extLst>
      <p:ext uri="{BB962C8B-B14F-4D97-AF65-F5344CB8AC3E}">
        <p14:creationId xmlns:p14="http://schemas.microsoft.com/office/powerpoint/2010/main" val="204393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a:t>
            </a:r>
            <a:r>
              <a:rPr lang="en-US" sz="3800" spc="-100" dirty="0" err="1">
                <a:latin typeface="Arial"/>
                <a:cs typeface="Arial"/>
              </a:rPr>
              <a:t>MLlib</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A low-level machine learning library that is simple to use, is scalable, and compatible with various programming languages.</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4021CCE9-D095-48FD-931E-E07BB0C27544}"/>
              </a:ext>
            </a:extLst>
          </p:cNvPr>
          <p:cNvPicPr>
            <a:picLocks noChangeAspect="1"/>
          </p:cNvPicPr>
          <p:nvPr/>
        </p:nvPicPr>
        <p:blipFill>
          <a:blip r:embed="rId2"/>
          <a:stretch>
            <a:fillRect/>
          </a:stretch>
        </p:blipFill>
        <p:spPr>
          <a:xfrm>
            <a:off x="2452210" y="1804987"/>
            <a:ext cx="7153275" cy="3895725"/>
          </a:xfrm>
          <a:prstGeom prst="rect">
            <a:avLst/>
          </a:prstGeom>
        </p:spPr>
      </p:pic>
    </p:spTree>
    <p:extLst>
      <p:ext uri="{BB962C8B-B14F-4D97-AF65-F5344CB8AC3E}">
        <p14:creationId xmlns:p14="http://schemas.microsoft.com/office/powerpoint/2010/main" val="1723828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 – </a:t>
            </a:r>
            <a:r>
              <a:rPr lang="en-US" sz="3800" spc="-100" dirty="0" err="1">
                <a:latin typeface="Arial"/>
                <a:cs typeface="Arial"/>
              </a:rPr>
              <a:t>GraphX</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770572" y="958767"/>
            <a:ext cx="11176953"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Spark’s own computation engine and data store</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96A1EE42-CEB6-4E87-8105-AFB9CBFD46E4}"/>
              </a:ext>
            </a:extLst>
          </p:cNvPr>
          <p:cNvPicPr>
            <a:picLocks noChangeAspect="1"/>
          </p:cNvPicPr>
          <p:nvPr/>
        </p:nvPicPr>
        <p:blipFill>
          <a:blip r:embed="rId2"/>
          <a:stretch>
            <a:fillRect/>
          </a:stretch>
        </p:blipFill>
        <p:spPr>
          <a:xfrm>
            <a:off x="1978522" y="1746584"/>
            <a:ext cx="7734300" cy="4450347"/>
          </a:xfrm>
          <a:prstGeom prst="rect">
            <a:avLst/>
          </a:prstGeom>
        </p:spPr>
      </p:pic>
    </p:spTree>
    <p:extLst>
      <p:ext uri="{BB962C8B-B14F-4D97-AF65-F5344CB8AC3E}">
        <p14:creationId xmlns:p14="http://schemas.microsoft.com/office/powerpoint/2010/main" val="256305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Applications and Use Cases</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3153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Applications of Spark</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082EB0F2-FCC3-44EC-A51A-64F0DD7AA1BB}"/>
              </a:ext>
            </a:extLst>
          </p:cNvPr>
          <p:cNvPicPr>
            <a:picLocks noChangeAspect="1"/>
          </p:cNvPicPr>
          <p:nvPr/>
        </p:nvPicPr>
        <p:blipFill>
          <a:blip r:embed="rId2"/>
          <a:stretch>
            <a:fillRect/>
          </a:stretch>
        </p:blipFill>
        <p:spPr>
          <a:xfrm>
            <a:off x="0" y="1138296"/>
            <a:ext cx="12192000" cy="4581407"/>
          </a:xfrm>
          <a:prstGeom prst="rect">
            <a:avLst/>
          </a:prstGeom>
        </p:spPr>
      </p:pic>
    </p:spTree>
    <p:extLst>
      <p:ext uri="{BB962C8B-B14F-4D97-AF65-F5344CB8AC3E}">
        <p14:creationId xmlns:p14="http://schemas.microsoft.com/office/powerpoint/2010/main" val="173590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DB5A298-3CC9-4AB4-AD03-F1EBC36D1561}"/>
              </a:ext>
            </a:extLst>
          </p:cNvPr>
          <p:cNvPicPr>
            <a:picLocks noChangeAspect="1"/>
          </p:cNvPicPr>
          <p:nvPr/>
        </p:nvPicPr>
        <p:blipFill>
          <a:blip r:embed="rId2"/>
          <a:stretch>
            <a:fillRect/>
          </a:stretch>
        </p:blipFill>
        <p:spPr>
          <a:xfrm>
            <a:off x="7153277" y="3210393"/>
            <a:ext cx="2124075" cy="972859"/>
          </a:xfrm>
          <a:prstGeom prst="rect">
            <a:avLst/>
          </a:prstGeom>
        </p:spPr>
      </p:pic>
      <p:pic>
        <p:nvPicPr>
          <p:cNvPr id="10" name="Picture 9">
            <a:extLst>
              <a:ext uri="{FF2B5EF4-FFF2-40B4-BE49-F238E27FC236}">
                <a16:creationId xmlns:a16="http://schemas.microsoft.com/office/drawing/2014/main" id="{AE8E5A8D-2CAA-4253-8F33-F32C880FF34B}"/>
              </a:ext>
            </a:extLst>
          </p:cNvPr>
          <p:cNvPicPr>
            <a:picLocks noChangeAspect="1"/>
          </p:cNvPicPr>
          <p:nvPr/>
        </p:nvPicPr>
        <p:blipFill>
          <a:blip r:embed="rId3"/>
          <a:stretch>
            <a:fillRect/>
          </a:stretch>
        </p:blipFill>
        <p:spPr>
          <a:xfrm>
            <a:off x="1719263" y="3116803"/>
            <a:ext cx="2257424" cy="1027373"/>
          </a:xfrm>
          <a:prstGeom prst="rect">
            <a:avLst/>
          </a:prstGeom>
        </p:spPr>
      </p:pic>
      <p:sp>
        <p:nvSpPr>
          <p:cNvPr id="13" name="Rectangle: Rounded Corners 12">
            <a:extLst>
              <a:ext uri="{FF2B5EF4-FFF2-40B4-BE49-F238E27FC236}">
                <a16:creationId xmlns:a16="http://schemas.microsoft.com/office/drawing/2014/main" id="{08604389-1AEA-46BA-90C9-97624679F012}"/>
              </a:ext>
            </a:extLst>
          </p:cNvPr>
          <p:cNvSpPr/>
          <p:nvPr/>
        </p:nvSpPr>
        <p:spPr>
          <a:xfrm>
            <a:off x="6210300" y="4218824"/>
            <a:ext cx="4343400" cy="1089916"/>
          </a:xfrm>
          <a:prstGeom prst="roundRect">
            <a:avLst/>
          </a:prstGeom>
          <a:solidFill>
            <a:schemeClr val="accent6">
              <a:lumMod val="75000"/>
            </a:schemeClr>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A74985C-240E-4859-BA94-CF21078B992B}"/>
              </a:ext>
            </a:extLst>
          </p:cNvPr>
          <p:cNvSpPr/>
          <p:nvPr/>
        </p:nvSpPr>
        <p:spPr>
          <a:xfrm>
            <a:off x="2847975" y="1628775"/>
            <a:ext cx="5867400" cy="628646"/>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Use Case (1/2)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8" name="Text Placeholder 1">
            <a:extLst>
              <a:ext uri="{FF2B5EF4-FFF2-40B4-BE49-F238E27FC236}">
                <a16:creationId xmlns:a16="http://schemas.microsoft.com/office/drawing/2014/main" id="{53A43484-6B72-4DD1-82C1-AC5416FE3DC0}"/>
              </a:ext>
            </a:extLst>
          </p:cNvPr>
          <p:cNvSpPr txBox="1">
            <a:spLocks/>
          </p:cNvSpPr>
          <p:nvPr/>
        </p:nvSpPr>
        <p:spPr>
          <a:xfrm>
            <a:off x="3009900" y="1758867"/>
            <a:ext cx="559117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Conviva is one of the world’s leading video streaming companies</a:t>
            </a:r>
            <a:endParaRPr lang="en-US" sz="1600" kern="0" dirty="0">
              <a:solidFill>
                <a:sysClr val="windowText" lastClr="000000"/>
              </a:solidFill>
              <a:latin typeface="Carlito"/>
            </a:endParaRPr>
          </a:p>
        </p:txBody>
      </p:sp>
      <p:pic>
        <p:nvPicPr>
          <p:cNvPr id="5" name="Picture 4">
            <a:extLst>
              <a:ext uri="{FF2B5EF4-FFF2-40B4-BE49-F238E27FC236}">
                <a16:creationId xmlns:a16="http://schemas.microsoft.com/office/drawing/2014/main" id="{465EC347-8997-422D-AC6B-AB9F84824445}"/>
              </a:ext>
            </a:extLst>
          </p:cNvPr>
          <p:cNvPicPr>
            <a:picLocks noChangeAspect="1"/>
          </p:cNvPicPr>
          <p:nvPr/>
        </p:nvPicPr>
        <p:blipFill>
          <a:blip r:embed="rId4"/>
          <a:stretch>
            <a:fillRect/>
          </a:stretch>
        </p:blipFill>
        <p:spPr>
          <a:xfrm>
            <a:off x="4405312" y="921663"/>
            <a:ext cx="2581275" cy="609600"/>
          </a:xfrm>
          <a:prstGeom prst="rect">
            <a:avLst/>
          </a:prstGeom>
        </p:spPr>
      </p:pic>
      <p:sp>
        <p:nvSpPr>
          <p:cNvPr id="11" name="Rectangle: Rounded Corners 10">
            <a:extLst>
              <a:ext uri="{FF2B5EF4-FFF2-40B4-BE49-F238E27FC236}">
                <a16:creationId xmlns:a16="http://schemas.microsoft.com/office/drawing/2014/main" id="{D8D89898-3FC4-4291-B025-3B213A037BF6}"/>
              </a:ext>
            </a:extLst>
          </p:cNvPr>
          <p:cNvSpPr/>
          <p:nvPr/>
        </p:nvSpPr>
        <p:spPr>
          <a:xfrm>
            <a:off x="1066800" y="4218824"/>
            <a:ext cx="4343400" cy="1089916"/>
          </a:xfrm>
          <a:prstGeom prst="roundRect">
            <a:avLst/>
          </a:prstGeom>
          <a:solidFill>
            <a:schemeClr val="accent6">
              <a:lumMod val="75000"/>
            </a:schemeClr>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FDBEA818-65F6-4EF7-B943-E290C9459E22}"/>
              </a:ext>
            </a:extLst>
          </p:cNvPr>
          <p:cNvSpPr txBox="1">
            <a:spLocks/>
          </p:cNvSpPr>
          <p:nvPr/>
        </p:nvSpPr>
        <p:spPr>
          <a:xfrm>
            <a:off x="1228726" y="4348915"/>
            <a:ext cx="4638674"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chemeClr val="bg1"/>
                </a:solidFill>
                <a:effectLst/>
                <a:latin typeface="inter-regular"/>
              </a:rPr>
              <a:t>Video Streaming is a challenge, especially with increasing demand for high quality streaming experiences</a:t>
            </a:r>
            <a:endParaRPr lang="en-US" sz="1600" kern="0" dirty="0">
              <a:solidFill>
                <a:schemeClr val="bg1"/>
              </a:solidFill>
              <a:latin typeface="Carlito"/>
            </a:endParaRPr>
          </a:p>
        </p:txBody>
      </p:sp>
      <p:sp>
        <p:nvSpPr>
          <p:cNvPr id="16" name="Text Placeholder 1">
            <a:extLst>
              <a:ext uri="{FF2B5EF4-FFF2-40B4-BE49-F238E27FC236}">
                <a16:creationId xmlns:a16="http://schemas.microsoft.com/office/drawing/2014/main" id="{6E41DC49-0CCE-48BA-916B-7B35E142E9CB}"/>
              </a:ext>
            </a:extLst>
          </p:cNvPr>
          <p:cNvSpPr txBox="1">
            <a:spLocks/>
          </p:cNvSpPr>
          <p:nvPr/>
        </p:nvSpPr>
        <p:spPr>
          <a:xfrm>
            <a:off x="6353176" y="4324909"/>
            <a:ext cx="4114799"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chemeClr val="bg1"/>
                </a:solidFill>
                <a:effectLst/>
                <a:latin typeface="inter-regular"/>
              </a:rPr>
              <a:t>Conviva collects data about video streaming quality to give their customers visibility into the end-</a:t>
            </a:r>
            <a:r>
              <a:rPr lang="en-US" sz="1600" dirty="0">
                <a:solidFill>
                  <a:schemeClr val="bg1"/>
                </a:solidFill>
                <a:latin typeface="inter-regular"/>
              </a:rPr>
              <a:t>user experience they are delivering</a:t>
            </a:r>
            <a:endParaRPr lang="en-US" sz="1600" kern="0" dirty="0">
              <a:solidFill>
                <a:schemeClr val="bg1"/>
              </a:solidFill>
              <a:latin typeface="Carlito"/>
            </a:endParaRPr>
          </a:p>
        </p:txBody>
      </p:sp>
    </p:spTree>
    <p:extLst>
      <p:ext uri="{BB962C8B-B14F-4D97-AF65-F5344CB8AC3E}">
        <p14:creationId xmlns:p14="http://schemas.microsoft.com/office/powerpoint/2010/main" val="300236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08604389-1AEA-46BA-90C9-97624679F012}"/>
              </a:ext>
            </a:extLst>
          </p:cNvPr>
          <p:cNvSpPr/>
          <p:nvPr/>
        </p:nvSpPr>
        <p:spPr>
          <a:xfrm>
            <a:off x="7067549" y="3171073"/>
            <a:ext cx="4710111" cy="1324725"/>
          </a:xfrm>
          <a:prstGeom prst="roundRect">
            <a:avLst/>
          </a:prstGeom>
          <a:solidFill>
            <a:schemeClr val="accent6">
              <a:lumMod val="75000"/>
            </a:schemeClr>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A74985C-240E-4859-BA94-CF21078B992B}"/>
              </a:ext>
            </a:extLst>
          </p:cNvPr>
          <p:cNvSpPr/>
          <p:nvPr/>
        </p:nvSpPr>
        <p:spPr>
          <a:xfrm>
            <a:off x="2847975" y="1628775"/>
            <a:ext cx="5867400" cy="628646"/>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Use Case (2/2)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76225"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8" name="Text Placeholder 1">
            <a:extLst>
              <a:ext uri="{FF2B5EF4-FFF2-40B4-BE49-F238E27FC236}">
                <a16:creationId xmlns:a16="http://schemas.microsoft.com/office/drawing/2014/main" id="{53A43484-6B72-4DD1-82C1-AC5416FE3DC0}"/>
              </a:ext>
            </a:extLst>
          </p:cNvPr>
          <p:cNvSpPr txBox="1">
            <a:spLocks/>
          </p:cNvSpPr>
          <p:nvPr/>
        </p:nvSpPr>
        <p:spPr>
          <a:xfrm>
            <a:off x="3009900" y="1758867"/>
            <a:ext cx="559117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Conviva is one of the world’s leading video streaming companies</a:t>
            </a:r>
            <a:endParaRPr lang="en-US" sz="1600" kern="0" dirty="0">
              <a:solidFill>
                <a:sysClr val="windowText" lastClr="000000"/>
              </a:solidFill>
              <a:latin typeface="Carlito"/>
            </a:endParaRPr>
          </a:p>
        </p:txBody>
      </p:sp>
      <p:pic>
        <p:nvPicPr>
          <p:cNvPr id="5" name="Picture 4">
            <a:extLst>
              <a:ext uri="{FF2B5EF4-FFF2-40B4-BE49-F238E27FC236}">
                <a16:creationId xmlns:a16="http://schemas.microsoft.com/office/drawing/2014/main" id="{465EC347-8997-422D-AC6B-AB9F84824445}"/>
              </a:ext>
            </a:extLst>
          </p:cNvPr>
          <p:cNvPicPr>
            <a:picLocks noChangeAspect="1"/>
          </p:cNvPicPr>
          <p:nvPr/>
        </p:nvPicPr>
        <p:blipFill>
          <a:blip r:embed="rId2"/>
          <a:stretch>
            <a:fillRect/>
          </a:stretch>
        </p:blipFill>
        <p:spPr>
          <a:xfrm>
            <a:off x="4405312" y="921663"/>
            <a:ext cx="2581275" cy="609600"/>
          </a:xfrm>
          <a:prstGeom prst="rect">
            <a:avLst/>
          </a:prstGeom>
        </p:spPr>
      </p:pic>
      <p:sp>
        <p:nvSpPr>
          <p:cNvPr id="11" name="Rectangle: Rounded Corners 10">
            <a:extLst>
              <a:ext uri="{FF2B5EF4-FFF2-40B4-BE49-F238E27FC236}">
                <a16:creationId xmlns:a16="http://schemas.microsoft.com/office/drawing/2014/main" id="{D8D89898-3FC4-4291-B025-3B213A037BF6}"/>
              </a:ext>
            </a:extLst>
          </p:cNvPr>
          <p:cNvSpPr/>
          <p:nvPr/>
        </p:nvSpPr>
        <p:spPr>
          <a:xfrm>
            <a:off x="276225" y="3161549"/>
            <a:ext cx="4800600" cy="1324726"/>
          </a:xfrm>
          <a:prstGeom prst="roundRect">
            <a:avLst/>
          </a:prstGeom>
          <a:solidFill>
            <a:schemeClr val="accent6">
              <a:lumMod val="75000"/>
            </a:schemeClr>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FDBEA818-65F6-4EF7-B943-E290C9459E22}"/>
              </a:ext>
            </a:extLst>
          </p:cNvPr>
          <p:cNvSpPr txBox="1">
            <a:spLocks/>
          </p:cNvSpPr>
          <p:nvPr/>
        </p:nvSpPr>
        <p:spPr>
          <a:xfrm>
            <a:off x="438151" y="3291640"/>
            <a:ext cx="4638674"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chemeClr val="bg1"/>
                </a:solidFill>
                <a:effectLst/>
                <a:latin typeface="inter-regular"/>
              </a:rPr>
              <a:t>Usin</a:t>
            </a:r>
            <a:r>
              <a:rPr lang="en-US" sz="1600" dirty="0">
                <a:solidFill>
                  <a:schemeClr val="bg1"/>
                </a:solidFill>
                <a:latin typeface="inter-regular"/>
              </a:rPr>
              <a:t>g Apache Spark, Conviva delivers a better quality of service to its customers by removing the screen buffering and learning in detail about the network conditions in real-time</a:t>
            </a:r>
            <a:endParaRPr lang="en-US" sz="1600" kern="0" dirty="0">
              <a:solidFill>
                <a:schemeClr val="bg1"/>
              </a:solidFill>
              <a:latin typeface="Carlito"/>
            </a:endParaRPr>
          </a:p>
        </p:txBody>
      </p:sp>
      <p:sp>
        <p:nvSpPr>
          <p:cNvPr id="16" name="Text Placeholder 1">
            <a:extLst>
              <a:ext uri="{FF2B5EF4-FFF2-40B4-BE49-F238E27FC236}">
                <a16:creationId xmlns:a16="http://schemas.microsoft.com/office/drawing/2014/main" id="{6E41DC49-0CCE-48BA-916B-7B35E142E9CB}"/>
              </a:ext>
            </a:extLst>
          </p:cNvPr>
          <p:cNvSpPr txBox="1">
            <a:spLocks/>
          </p:cNvSpPr>
          <p:nvPr/>
        </p:nvSpPr>
        <p:spPr>
          <a:xfrm>
            <a:off x="7334250" y="3260488"/>
            <a:ext cx="4486274"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chemeClr val="bg1"/>
                </a:solidFill>
                <a:effectLst/>
                <a:latin typeface="inter-regular"/>
              </a:rPr>
              <a:t>This information is stored in the video player to manager live video traffic coming from 4 billion video feeds every month, to ensure maximum retention</a:t>
            </a:r>
            <a:endParaRPr lang="en-US" sz="1600" kern="0" dirty="0">
              <a:solidFill>
                <a:schemeClr val="bg1"/>
              </a:solidFill>
              <a:latin typeface="Carlito"/>
            </a:endParaRPr>
          </a:p>
        </p:txBody>
      </p:sp>
      <p:sp>
        <p:nvSpPr>
          <p:cNvPr id="9" name="Arrow: Right 8">
            <a:extLst>
              <a:ext uri="{FF2B5EF4-FFF2-40B4-BE49-F238E27FC236}">
                <a16:creationId xmlns:a16="http://schemas.microsoft.com/office/drawing/2014/main" id="{ABB2F604-768C-446A-A377-776229A422B5}"/>
              </a:ext>
            </a:extLst>
          </p:cNvPr>
          <p:cNvSpPr/>
          <p:nvPr/>
        </p:nvSpPr>
        <p:spPr>
          <a:xfrm>
            <a:off x="5257800" y="3493669"/>
            <a:ext cx="1647825" cy="628646"/>
          </a:xfrm>
          <a:prstGeom prst="rightArrow">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BB77FED-35D6-4838-92A1-1091CE063A39}"/>
              </a:ext>
            </a:extLst>
          </p:cNvPr>
          <p:cNvPicPr>
            <a:picLocks noChangeAspect="1"/>
          </p:cNvPicPr>
          <p:nvPr/>
        </p:nvPicPr>
        <p:blipFill>
          <a:blip r:embed="rId3"/>
          <a:stretch>
            <a:fillRect/>
          </a:stretch>
        </p:blipFill>
        <p:spPr>
          <a:xfrm>
            <a:off x="1524000" y="2315466"/>
            <a:ext cx="1990725" cy="810179"/>
          </a:xfrm>
          <a:prstGeom prst="rect">
            <a:avLst/>
          </a:prstGeom>
        </p:spPr>
      </p:pic>
      <p:pic>
        <p:nvPicPr>
          <p:cNvPr id="21" name="Picture 20">
            <a:extLst>
              <a:ext uri="{FF2B5EF4-FFF2-40B4-BE49-F238E27FC236}">
                <a16:creationId xmlns:a16="http://schemas.microsoft.com/office/drawing/2014/main" id="{6769FAB5-EA7C-4083-BFA0-0F1281CD6498}"/>
              </a:ext>
            </a:extLst>
          </p:cNvPr>
          <p:cNvPicPr>
            <a:picLocks noChangeAspect="1"/>
          </p:cNvPicPr>
          <p:nvPr/>
        </p:nvPicPr>
        <p:blipFill>
          <a:blip r:embed="rId4"/>
          <a:stretch>
            <a:fillRect/>
          </a:stretch>
        </p:blipFill>
        <p:spPr>
          <a:xfrm>
            <a:off x="8462963" y="2332366"/>
            <a:ext cx="1647826" cy="802312"/>
          </a:xfrm>
          <a:prstGeom prst="rect">
            <a:avLst/>
          </a:prstGeom>
        </p:spPr>
      </p:pic>
      <p:sp>
        <p:nvSpPr>
          <p:cNvPr id="24" name="Rectangle: Rounded Corners 23">
            <a:extLst>
              <a:ext uri="{FF2B5EF4-FFF2-40B4-BE49-F238E27FC236}">
                <a16:creationId xmlns:a16="http://schemas.microsoft.com/office/drawing/2014/main" id="{24272A13-DB68-4817-B191-338258107130}"/>
              </a:ext>
            </a:extLst>
          </p:cNvPr>
          <p:cNvSpPr/>
          <p:nvPr/>
        </p:nvSpPr>
        <p:spPr>
          <a:xfrm>
            <a:off x="503920" y="5215014"/>
            <a:ext cx="2040159" cy="1219200"/>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
            <a:extLst>
              <a:ext uri="{FF2B5EF4-FFF2-40B4-BE49-F238E27FC236}">
                <a16:creationId xmlns:a16="http://schemas.microsoft.com/office/drawing/2014/main" id="{86D601F2-AF55-441E-8195-2B9DE80E8A31}"/>
              </a:ext>
            </a:extLst>
          </p:cNvPr>
          <p:cNvSpPr txBox="1">
            <a:spLocks/>
          </p:cNvSpPr>
          <p:nvPr/>
        </p:nvSpPr>
        <p:spPr>
          <a:xfrm>
            <a:off x="585787" y="5314731"/>
            <a:ext cx="1876423"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effectLst/>
                <a:latin typeface="inter-regular"/>
              </a:rPr>
              <a:t>Usin</a:t>
            </a:r>
            <a:r>
              <a:rPr lang="en-US" sz="1600" dirty="0">
                <a:latin typeface="inter-regular"/>
              </a:rPr>
              <a:t>g Apache Spark, Conviva has created an auto diagnostics alert</a:t>
            </a:r>
            <a:endParaRPr lang="en-US" sz="1600" kern="0" dirty="0">
              <a:latin typeface="Carlito"/>
            </a:endParaRPr>
          </a:p>
        </p:txBody>
      </p:sp>
      <p:sp>
        <p:nvSpPr>
          <p:cNvPr id="26" name="Rectangle: Rounded Corners 25">
            <a:extLst>
              <a:ext uri="{FF2B5EF4-FFF2-40B4-BE49-F238E27FC236}">
                <a16:creationId xmlns:a16="http://schemas.microsoft.com/office/drawing/2014/main" id="{EC5790D1-83B9-4BBD-A644-0C22E0E10E56}"/>
              </a:ext>
            </a:extLst>
          </p:cNvPr>
          <p:cNvSpPr/>
          <p:nvPr/>
        </p:nvSpPr>
        <p:spPr>
          <a:xfrm>
            <a:off x="3490008" y="5348364"/>
            <a:ext cx="3601354" cy="1219200"/>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a:extLst>
              <a:ext uri="{FF2B5EF4-FFF2-40B4-BE49-F238E27FC236}">
                <a16:creationId xmlns:a16="http://schemas.microsoft.com/office/drawing/2014/main" id="{8CE51F56-B8A4-4708-8581-987407AE5AE8}"/>
              </a:ext>
            </a:extLst>
          </p:cNvPr>
          <p:cNvSpPr txBox="1">
            <a:spLocks/>
          </p:cNvSpPr>
          <p:nvPr/>
        </p:nvSpPr>
        <p:spPr>
          <a:xfrm>
            <a:off x="3571875" y="5448081"/>
            <a:ext cx="3438525"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effectLst/>
                <a:latin typeface="inter-regular"/>
              </a:rPr>
              <a:t>It automatically detects anomalies along the video streaming pipeline and diagnoses the root cause </a:t>
            </a:r>
            <a:r>
              <a:rPr lang="en-US" sz="1600" dirty="0">
                <a:latin typeface="inter-regular"/>
              </a:rPr>
              <a:t>of the issue</a:t>
            </a:r>
            <a:endParaRPr lang="en-US" sz="1600" kern="0" dirty="0">
              <a:latin typeface="Carlito"/>
            </a:endParaRPr>
          </a:p>
        </p:txBody>
      </p:sp>
      <p:sp>
        <p:nvSpPr>
          <p:cNvPr id="30" name="Text Placeholder 1">
            <a:extLst>
              <a:ext uri="{FF2B5EF4-FFF2-40B4-BE49-F238E27FC236}">
                <a16:creationId xmlns:a16="http://schemas.microsoft.com/office/drawing/2014/main" id="{C64EEA5D-87AE-4D28-A0A5-4CAFC1138B7F}"/>
              </a:ext>
            </a:extLst>
          </p:cNvPr>
          <p:cNvSpPr txBox="1">
            <a:spLocks/>
          </p:cNvSpPr>
          <p:nvPr/>
        </p:nvSpPr>
        <p:spPr>
          <a:xfrm>
            <a:off x="8753475" y="4730829"/>
            <a:ext cx="3438525" cy="4040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effectLst/>
                <a:latin typeface="inter-regular"/>
              </a:rPr>
              <a:t>Reduces waiting time before the video starts</a:t>
            </a:r>
          </a:p>
          <a:p>
            <a:endParaRPr lang="en-US" sz="1600" b="0" i="0" dirty="0">
              <a:effectLst/>
              <a:latin typeface="inter-regular"/>
            </a:endParaRPr>
          </a:p>
          <a:p>
            <a:r>
              <a:rPr lang="en-US" sz="1600" kern="0" dirty="0">
                <a:latin typeface="inter-regular"/>
              </a:rPr>
              <a:t>Avoids buffering and recovers the video from a technical error</a:t>
            </a:r>
          </a:p>
          <a:p>
            <a:endParaRPr lang="en-US" sz="1600" kern="0" dirty="0">
              <a:latin typeface="Carlito"/>
            </a:endParaRPr>
          </a:p>
          <a:p>
            <a:r>
              <a:rPr lang="en-US" sz="1600" kern="0" dirty="0">
                <a:latin typeface="Carlito"/>
              </a:rPr>
              <a:t>Goal is to maximize the viewer engagement</a:t>
            </a:r>
            <a:endParaRPr lang="en-US" sz="1600" kern="0" dirty="0">
              <a:latin typeface="inter-regular"/>
            </a:endParaRPr>
          </a:p>
        </p:txBody>
      </p:sp>
      <p:pic>
        <p:nvPicPr>
          <p:cNvPr id="32" name="Picture 31">
            <a:extLst>
              <a:ext uri="{FF2B5EF4-FFF2-40B4-BE49-F238E27FC236}">
                <a16:creationId xmlns:a16="http://schemas.microsoft.com/office/drawing/2014/main" id="{F0E71EB3-7D4A-46C4-B50B-D32DB2F061D4}"/>
              </a:ext>
            </a:extLst>
          </p:cNvPr>
          <p:cNvPicPr>
            <a:picLocks noChangeAspect="1"/>
          </p:cNvPicPr>
          <p:nvPr/>
        </p:nvPicPr>
        <p:blipFill>
          <a:blip r:embed="rId5"/>
          <a:stretch>
            <a:fillRect/>
          </a:stretch>
        </p:blipFill>
        <p:spPr>
          <a:xfrm>
            <a:off x="1152525" y="4551584"/>
            <a:ext cx="581025" cy="637435"/>
          </a:xfrm>
          <a:prstGeom prst="rect">
            <a:avLst/>
          </a:prstGeom>
        </p:spPr>
      </p:pic>
      <p:pic>
        <p:nvPicPr>
          <p:cNvPr id="34" name="Picture 33">
            <a:extLst>
              <a:ext uri="{FF2B5EF4-FFF2-40B4-BE49-F238E27FC236}">
                <a16:creationId xmlns:a16="http://schemas.microsoft.com/office/drawing/2014/main" id="{82F18278-383E-4C92-88DE-AE868EEF5567}"/>
              </a:ext>
            </a:extLst>
          </p:cNvPr>
          <p:cNvPicPr>
            <a:picLocks noChangeAspect="1"/>
          </p:cNvPicPr>
          <p:nvPr/>
        </p:nvPicPr>
        <p:blipFill>
          <a:blip r:embed="rId6"/>
          <a:stretch>
            <a:fillRect/>
          </a:stretch>
        </p:blipFill>
        <p:spPr>
          <a:xfrm>
            <a:off x="4724401" y="4554616"/>
            <a:ext cx="1019175" cy="716737"/>
          </a:xfrm>
          <a:prstGeom prst="rect">
            <a:avLst/>
          </a:prstGeom>
        </p:spPr>
      </p:pic>
      <p:pic>
        <p:nvPicPr>
          <p:cNvPr id="36" name="Picture 35">
            <a:extLst>
              <a:ext uri="{FF2B5EF4-FFF2-40B4-BE49-F238E27FC236}">
                <a16:creationId xmlns:a16="http://schemas.microsoft.com/office/drawing/2014/main" id="{5BCB9C06-1CBE-45E9-ABE2-D651CB18D481}"/>
              </a:ext>
            </a:extLst>
          </p:cNvPr>
          <p:cNvPicPr>
            <a:picLocks noChangeAspect="1"/>
          </p:cNvPicPr>
          <p:nvPr/>
        </p:nvPicPr>
        <p:blipFill>
          <a:blip r:embed="rId7"/>
          <a:stretch>
            <a:fillRect/>
          </a:stretch>
        </p:blipFill>
        <p:spPr>
          <a:xfrm>
            <a:off x="8017551" y="4807029"/>
            <a:ext cx="721637" cy="2005480"/>
          </a:xfrm>
          <a:prstGeom prst="rect">
            <a:avLst/>
          </a:prstGeom>
        </p:spPr>
      </p:pic>
      <p:sp>
        <p:nvSpPr>
          <p:cNvPr id="37" name="Arrow: Right 36">
            <a:extLst>
              <a:ext uri="{FF2B5EF4-FFF2-40B4-BE49-F238E27FC236}">
                <a16:creationId xmlns:a16="http://schemas.microsoft.com/office/drawing/2014/main" id="{C507A373-A530-464F-858F-16FE86D9229E}"/>
              </a:ext>
            </a:extLst>
          </p:cNvPr>
          <p:cNvSpPr/>
          <p:nvPr/>
        </p:nvSpPr>
        <p:spPr>
          <a:xfrm>
            <a:off x="7247899" y="5689123"/>
            <a:ext cx="613114" cy="432983"/>
          </a:xfrm>
          <a:prstGeom prst="rightArrow">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21E0273C-98E0-44B2-8B47-F196DE097E65}"/>
              </a:ext>
            </a:extLst>
          </p:cNvPr>
          <p:cNvSpPr/>
          <p:nvPr/>
        </p:nvSpPr>
        <p:spPr>
          <a:xfrm>
            <a:off x="2697168" y="5635648"/>
            <a:ext cx="613114" cy="432983"/>
          </a:xfrm>
          <a:prstGeom prst="rightArrow">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36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744891" y="1295400"/>
            <a:ext cx="2201745" cy="2910840"/>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extLst>
              <p:ext uri="{D42A27DB-BD31-4B8C-83A1-F6EECF244321}">
                <p14:modId xmlns:p14="http://schemas.microsoft.com/office/powerpoint/2010/main" val="3229823283"/>
              </p:ext>
            </p:extLst>
          </p:nvPr>
        </p:nvGraphicFramePr>
        <p:xfrm>
          <a:off x="533400" y="936968"/>
          <a:ext cx="7987718" cy="3335759"/>
        </p:xfrm>
        <a:graphic>
          <a:graphicData uri="http://schemas.openxmlformats.org/drawingml/2006/table">
            <a:tbl>
              <a:tblPr firstRow="1" bandRow="1">
                <a:tableStyleId>{08FB837D-C827-4EFA-A057-4D05807E0F7C}</a:tableStyleId>
              </a:tblPr>
              <a:tblGrid>
                <a:gridCol w="7307546">
                  <a:extLst>
                    <a:ext uri="{9D8B030D-6E8A-4147-A177-3AD203B41FA5}">
                      <a16:colId xmlns:a16="http://schemas.microsoft.com/office/drawing/2014/main" val="20000"/>
                    </a:ext>
                  </a:extLst>
                </a:gridCol>
                <a:gridCol w="680172">
                  <a:extLst>
                    <a:ext uri="{9D8B030D-6E8A-4147-A177-3AD203B41FA5}">
                      <a16:colId xmlns:a16="http://schemas.microsoft.com/office/drawing/2014/main" val="4163692690"/>
                    </a:ext>
                  </a:extLst>
                </a:gridCol>
              </a:tblGrid>
              <a:tr h="374464">
                <a:tc>
                  <a:txBody>
                    <a:bodyPr/>
                    <a:lstStyle/>
                    <a:p>
                      <a:pPr marL="91440">
                        <a:lnSpc>
                          <a:spcPct val="100000"/>
                        </a:lnSpc>
                        <a:spcBef>
                          <a:spcPts val="630"/>
                        </a:spcBef>
                        <a:tabLst>
                          <a:tab pos="6843395" algn="l"/>
                        </a:tabLst>
                      </a:pPr>
                      <a:r>
                        <a:rPr lang="en-US" sz="1400" dirty="0">
                          <a:latin typeface="Carlito"/>
                          <a:cs typeface="Carlito"/>
                        </a:rPr>
                        <a:t>Content</a:t>
                      </a:r>
                      <a:endParaRPr sz="1400" dirty="0">
                        <a:latin typeface="Carlito"/>
                        <a:cs typeface="Carlito"/>
                      </a:endParaRPr>
                    </a:p>
                  </a:txBody>
                  <a:tcPr marL="0" marR="0" marT="80010" marB="0"/>
                </a:tc>
                <a:tc>
                  <a:txBody>
                    <a:bodyPr/>
                    <a:lstStyle/>
                    <a:p>
                      <a:pPr marL="91440" algn="ctr">
                        <a:lnSpc>
                          <a:spcPct val="100000"/>
                        </a:lnSpc>
                        <a:spcBef>
                          <a:spcPts val="630"/>
                        </a:spcBef>
                        <a:tabLst>
                          <a:tab pos="6843395" algn="l"/>
                        </a:tabLst>
                      </a:pPr>
                      <a:r>
                        <a:rPr lang="en-US" sz="1400" dirty="0">
                          <a:latin typeface="Carlito"/>
                          <a:cs typeface="Carlito"/>
                        </a:rPr>
                        <a:t>Slide</a:t>
                      </a:r>
                      <a:endParaRPr sz="1400" dirty="0">
                        <a:latin typeface="Carlito"/>
                        <a:cs typeface="Carlito"/>
                      </a:endParaRPr>
                    </a:p>
                  </a:txBody>
                  <a:tcPr marL="0" marR="0" marT="80010" marB="0"/>
                </a:tc>
                <a:extLst>
                  <a:ext uri="{0D108BD9-81ED-4DB2-BD59-A6C34878D82A}">
                    <a16:rowId xmlns:a16="http://schemas.microsoft.com/office/drawing/2014/main" val="2189500243"/>
                  </a:ext>
                </a:extLst>
              </a:tr>
              <a:tr h="374464">
                <a:tc>
                  <a:txBody>
                    <a:bodyPr/>
                    <a:lstStyle/>
                    <a:p>
                      <a:pPr marL="91440">
                        <a:lnSpc>
                          <a:spcPct val="100000"/>
                        </a:lnSpc>
                        <a:spcBef>
                          <a:spcPts val="630"/>
                        </a:spcBef>
                        <a:tabLst>
                          <a:tab pos="6843395" algn="l"/>
                        </a:tabLst>
                      </a:pPr>
                      <a:r>
                        <a:rPr lang="en-US" sz="1400" spc="-10" dirty="0"/>
                        <a:t>Introduction to</a:t>
                      </a:r>
                      <a:r>
                        <a:rPr lang="en-US" sz="1400" spc="50" dirty="0"/>
                        <a:t> </a:t>
                      </a:r>
                      <a:r>
                        <a:rPr lang="en-US" sz="1400" spc="-5" dirty="0"/>
                        <a:t>Spark</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43395" algn="l"/>
                        </a:tabLst>
                      </a:pPr>
                      <a:r>
                        <a:rPr lang="en-US" sz="1400" dirty="0"/>
                        <a:t>03</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0"/>
                  </a:ext>
                </a:extLst>
              </a:tr>
              <a:tr h="374464">
                <a:tc>
                  <a:txBody>
                    <a:bodyPr/>
                    <a:lstStyle/>
                    <a:p>
                      <a:pPr marL="91440">
                        <a:lnSpc>
                          <a:spcPct val="100000"/>
                        </a:lnSpc>
                        <a:spcBef>
                          <a:spcPts val="630"/>
                        </a:spcBef>
                        <a:tabLst>
                          <a:tab pos="6849745" algn="l"/>
                        </a:tabLst>
                      </a:pPr>
                      <a:r>
                        <a:rPr lang="en-US" sz="1400" spc="-25" dirty="0"/>
                        <a:t>Architecture</a:t>
                      </a:r>
                      <a:r>
                        <a:rPr sz="1400" spc="-5" dirty="0"/>
                        <a:t>	</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49745" algn="l"/>
                        </a:tabLst>
                      </a:pPr>
                      <a:r>
                        <a:rPr lang="en-US" sz="1400" dirty="0"/>
                        <a:t>05</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1"/>
                  </a:ext>
                </a:extLst>
              </a:tr>
              <a:tr h="374464">
                <a:tc>
                  <a:txBody>
                    <a:bodyPr/>
                    <a:lstStyle/>
                    <a:p>
                      <a:pPr marL="91440">
                        <a:lnSpc>
                          <a:spcPct val="100000"/>
                        </a:lnSpc>
                        <a:spcBef>
                          <a:spcPts val="630"/>
                        </a:spcBef>
                        <a:tabLst>
                          <a:tab pos="6864984" algn="l"/>
                        </a:tabLst>
                      </a:pPr>
                      <a:r>
                        <a:rPr lang="en-US" sz="1400" spc="-5" dirty="0"/>
                        <a:t>Components of Spark</a:t>
                      </a:r>
                      <a:r>
                        <a:rPr sz="1400" spc="-5" dirty="0"/>
                        <a:t>	</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64984" algn="l"/>
                        </a:tabLst>
                      </a:pPr>
                      <a:r>
                        <a:rPr lang="en-US" sz="1400" dirty="0">
                          <a:latin typeface="Carlito"/>
                          <a:cs typeface="Carlito"/>
                        </a:rPr>
                        <a:t>08</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2"/>
                  </a:ext>
                </a:extLst>
              </a:tr>
              <a:tr h="374464">
                <a:tc>
                  <a:txBody>
                    <a:bodyPr/>
                    <a:lstStyle/>
                    <a:p>
                      <a:pPr marL="91440">
                        <a:lnSpc>
                          <a:spcPct val="100000"/>
                        </a:lnSpc>
                        <a:spcBef>
                          <a:spcPts val="630"/>
                        </a:spcBef>
                        <a:tabLst>
                          <a:tab pos="6864984" algn="l"/>
                        </a:tabLst>
                      </a:pPr>
                      <a:r>
                        <a:rPr lang="en-US" sz="1400" dirty="0"/>
                        <a:t>Applications and Use Cases</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64984" algn="l"/>
                        </a:tabLst>
                      </a:pPr>
                      <a:r>
                        <a:rPr lang="en-US" sz="1400" dirty="0">
                          <a:latin typeface="Carlito"/>
                          <a:cs typeface="Carlito"/>
                        </a:rPr>
                        <a:t>16</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892188458"/>
                  </a:ext>
                </a:extLst>
              </a:tr>
              <a:tr h="374464">
                <a:tc>
                  <a:txBody>
                    <a:bodyPr/>
                    <a:lstStyle/>
                    <a:p>
                      <a:pPr marL="91440">
                        <a:lnSpc>
                          <a:spcPct val="100000"/>
                        </a:lnSpc>
                        <a:spcBef>
                          <a:spcPts val="630"/>
                        </a:spcBef>
                        <a:tabLst>
                          <a:tab pos="6858634" algn="l"/>
                        </a:tabLst>
                      </a:pPr>
                      <a:r>
                        <a:rPr lang="en-US" sz="1400" spc="-5" dirty="0"/>
                        <a:t>Spark SQL</a:t>
                      </a:r>
                      <a:r>
                        <a:rPr sz="1400" spc="-5" dirty="0"/>
                        <a:t>	</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58634" algn="l"/>
                        </a:tabLst>
                      </a:pPr>
                      <a:r>
                        <a:rPr lang="en-US" sz="1400" dirty="0"/>
                        <a:t>25</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3"/>
                  </a:ext>
                </a:extLst>
              </a:tr>
              <a:tr h="374464">
                <a:tc>
                  <a:txBody>
                    <a:bodyPr/>
                    <a:lstStyle/>
                    <a:p>
                      <a:pPr marL="91440">
                        <a:lnSpc>
                          <a:spcPct val="100000"/>
                        </a:lnSpc>
                        <a:spcBef>
                          <a:spcPts val="630"/>
                        </a:spcBef>
                        <a:tabLst>
                          <a:tab pos="6840220" algn="l"/>
                        </a:tabLst>
                      </a:pPr>
                      <a:r>
                        <a:rPr lang="en-US" sz="1400" spc="-25" dirty="0" err="1"/>
                        <a:t>PySpark</a:t>
                      </a:r>
                      <a:r>
                        <a:rPr sz="1400" spc="-5" dirty="0"/>
                        <a:t>	</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40220" algn="l"/>
                        </a:tabLst>
                      </a:pPr>
                      <a:r>
                        <a:rPr lang="en-US" sz="1400" dirty="0"/>
                        <a:t>39</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4"/>
                  </a:ext>
                </a:extLst>
              </a:tr>
              <a:tr h="374464">
                <a:tc>
                  <a:txBody>
                    <a:bodyPr/>
                    <a:lstStyle/>
                    <a:p>
                      <a:pPr marL="91440">
                        <a:lnSpc>
                          <a:spcPct val="100000"/>
                        </a:lnSpc>
                        <a:spcBef>
                          <a:spcPts val="630"/>
                        </a:spcBef>
                        <a:tabLst>
                          <a:tab pos="6863080" algn="l"/>
                        </a:tabLst>
                      </a:pPr>
                      <a:r>
                        <a:rPr lang="en-US" sz="1400" spc="10" dirty="0"/>
                        <a:t>Delta Lake (High Level Introduction)</a:t>
                      </a:r>
                      <a:r>
                        <a:rPr lang="en-US" sz="1400" spc="-5" dirty="0"/>
                        <a:t>	</a:t>
                      </a:r>
                      <a:endParaRPr sz="1400" dirty="0">
                        <a:latin typeface="Carlito"/>
                        <a:cs typeface="Carlito"/>
                      </a:endParaRPr>
                    </a:p>
                  </a:txBody>
                  <a:tcPr marL="0" marR="0" marT="80010" marB="0">
                    <a:solidFill>
                      <a:schemeClr val="bg1"/>
                    </a:solidFill>
                  </a:tcPr>
                </a:tc>
                <a:tc>
                  <a:txBody>
                    <a:bodyPr/>
                    <a:lstStyle/>
                    <a:p>
                      <a:pPr marL="91440" algn="ctr">
                        <a:lnSpc>
                          <a:spcPct val="100000"/>
                        </a:lnSpc>
                        <a:spcBef>
                          <a:spcPts val="630"/>
                        </a:spcBef>
                        <a:tabLst>
                          <a:tab pos="6863080" algn="l"/>
                        </a:tabLst>
                      </a:pPr>
                      <a:r>
                        <a:rPr lang="en-US" sz="1400" dirty="0">
                          <a:latin typeface="Carlito"/>
                          <a:cs typeface="Carlito"/>
                        </a:rPr>
                        <a:t>86</a:t>
                      </a:r>
                      <a:endParaRPr sz="1400" dirty="0">
                        <a:latin typeface="Carlito"/>
                        <a:cs typeface="Carlito"/>
                      </a:endParaRPr>
                    </a:p>
                  </a:txBody>
                  <a:tcPr marL="0" marR="0" marT="80010" marB="0">
                    <a:solidFill>
                      <a:schemeClr val="bg1"/>
                    </a:solidFill>
                  </a:tcPr>
                </a:tc>
                <a:extLst>
                  <a:ext uri="{0D108BD9-81ED-4DB2-BD59-A6C34878D82A}">
                    <a16:rowId xmlns:a16="http://schemas.microsoft.com/office/drawing/2014/main" val="10005"/>
                  </a:ext>
                </a:extLst>
              </a:tr>
              <a:tr h="340047">
                <a:tc>
                  <a:txBody>
                    <a:bodyPr/>
                    <a:lstStyle/>
                    <a:p>
                      <a:pPr marL="91440">
                        <a:lnSpc>
                          <a:spcPct val="100000"/>
                        </a:lnSpc>
                        <a:spcBef>
                          <a:spcPts val="635"/>
                        </a:spcBef>
                        <a:tabLst>
                          <a:tab pos="6873875" algn="l"/>
                        </a:tabLst>
                      </a:pPr>
                      <a:r>
                        <a:rPr lang="en-US" sz="1400" dirty="0"/>
                        <a:t>Delta Lake (Practical Demo)</a:t>
                      </a:r>
                      <a:endParaRPr sz="1400" dirty="0">
                        <a:latin typeface="Carlito"/>
                        <a:cs typeface="Carlito"/>
                      </a:endParaRPr>
                    </a:p>
                  </a:txBody>
                  <a:tcPr marL="0" marR="0" marT="80645" marB="0">
                    <a:solidFill>
                      <a:schemeClr val="bg1"/>
                    </a:solidFill>
                  </a:tcPr>
                </a:tc>
                <a:tc>
                  <a:txBody>
                    <a:bodyPr/>
                    <a:lstStyle/>
                    <a:p>
                      <a:pPr marL="91440" algn="ctr">
                        <a:lnSpc>
                          <a:spcPct val="100000"/>
                        </a:lnSpc>
                        <a:spcBef>
                          <a:spcPts val="635"/>
                        </a:spcBef>
                        <a:tabLst>
                          <a:tab pos="6873875" algn="l"/>
                        </a:tabLst>
                      </a:pPr>
                      <a:r>
                        <a:rPr lang="en-US" sz="1400" dirty="0">
                          <a:latin typeface="Carlito"/>
                          <a:cs typeface="Carlito"/>
                        </a:rPr>
                        <a:t>92</a:t>
                      </a:r>
                      <a:endParaRPr sz="1400" dirty="0">
                        <a:latin typeface="Carlito"/>
                        <a:cs typeface="Carlito"/>
                      </a:endParaRPr>
                    </a:p>
                  </a:txBody>
                  <a:tcPr marL="0" marR="0" marT="80645" marB="0">
                    <a:solidFill>
                      <a:schemeClr val="bg1"/>
                    </a:solidFill>
                  </a:tcPr>
                </a:tc>
                <a:extLst>
                  <a:ext uri="{0D108BD9-81ED-4DB2-BD59-A6C34878D82A}">
                    <a16:rowId xmlns:a16="http://schemas.microsoft.com/office/drawing/2014/main" val="10007"/>
                  </a:ext>
                </a:extLst>
              </a:tr>
            </a:tbl>
          </a:graphicData>
        </a:graphic>
      </p:graphicFrame>
      <p:sp>
        <p:nvSpPr>
          <p:cNvPr id="5" name="object 5"/>
          <p:cNvSpPr txBox="1"/>
          <p:nvPr/>
        </p:nvSpPr>
        <p:spPr>
          <a:xfrm>
            <a:off x="108610" y="6609994"/>
            <a:ext cx="1694814"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88888"/>
                </a:solidFill>
                <a:latin typeface="Carlito"/>
                <a:cs typeface="Carlito"/>
              </a:rPr>
              <a:t>Deloitte Touche Tohmatsu India</a:t>
            </a:r>
            <a:r>
              <a:rPr sz="900" spc="5" dirty="0">
                <a:solidFill>
                  <a:srgbClr val="888888"/>
                </a:solidFill>
                <a:latin typeface="Carlito"/>
                <a:cs typeface="Carlito"/>
              </a:rPr>
              <a:t> </a:t>
            </a:r>
            <a:r>
              <a:rPr sz="900" dirty="0">
                <a:solidFill>
                  <a:srgbClr val="888888"/>
                </a:solidFill>
                <a:latin typeface="Carlito"/>
                <a:cs typeface="Carlito"/>
              </a:rPr>
              <a:t>LLP</a:t>
            </a:r>
            <a:endParaRPr sz="900">
              <a:latin typeface="Carlito"/>
              <a:cs typeface="Carlito"/>
            </a:endParaRPr>
          </a:p>
        </p:txBody>
      </p:sp>
      <p:sp>
        <p:nvSpPr>
          <p:cNvPr id="7" name="object 43">
            <a:extLst>
              <a:ext uri="{FF2B5EF4-FFF2-40B4-BE49-F238E27FC236}">
                <a16:creationId xmlns:a16="http://schemas.microsoft.com/office/drawing/2014/main" id="{A929802B-E977-46CD-84ED-D777F7EEE3DB}"/>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lang="en-US" sz="900" dirty="0">
                <a:solidFill>
                  <a:srgbClr val="888888"/>
                </a:solidFill>
                <a:latin typeface="Carlito"/>
                <a:cs typeface="Carlito"/>
              </a:rPr>
              <a:t>J&amp;J</a:t>
            </a:r>
            <a:r>
              <a:rPr sz="900" dirty="0">
                <a:solidFill>
                  <a:srgbClr val="888888"/>
                </a:solidFill>
                <a:latin typeface="Carlito"/>
                <a:cs typeface="Carlito"/>
              </a:rPr>
              <a:t> | </a:t>
            </a:r>
            <a:r>
              <a:rPr lang="en-US" sz="900" spc="-5" dirty="0">
                <a:solidFill>
                  <a:srgbClr val="888888"/>
                </a:solidFill>
                <a:latin typeface="Carlito"/>
                <a:cs typeface="Carlito"/>
              </a:rPr>
              <a:t>Power BI </a:t>
            </a:r>
            <a:r>
              <a:rPr sz="900" spc="-5" dirty="0">
                <a:solidFill>
                  <a:srgbClr val="888888"/>
                </a:solidFill>
                <a:latin typeface="Carlito"/>
                <a:cs typeface="Carlito"/>
              </a:rPr>
              <a:t>Playbook</a:t>
            </a:r>
            <a:endParaRPr sz="900" dirty="0">
              <a:latin typeface="Carlito"/>
              <a:cs typeface="Carlito"/>
            </a:endParaRPr>
          </a:p>
        </p:txBody>
      </p:sp>
      <p:sp>
        <p:nvSpPr>
          <p:cNvPr id="9" name="object 2">
            <a:extLst>
              <a:ext uri="{FF2B5EF4-FFF2-40B4-BE49-F238E27FC236}">
                <a16:creationId xmlns:a16="http://schemas.microsoft.com/office/drawing/2014/main" id="{A4E67883-FE88-4470-A3D4-CEE4D3298849}"/>
              </a:ext>
            </a:extLst>
          </p:cNvPr>
          <p:cNvSpPr txBox="1">
            <a:spLocks noGrp="1"/>
          </p:cNvSpPr>
          <p:nvPr>
            <p:ph type="title"/>
          </p:nvPr>
        </p:nvSpPr>
        <p:spPr>
          <a:xfrm>
            <a:off x="533400" y="111632"/>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Contents</a:t>
            </a:r>
            <a:endParaRPr sz="38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Cluster</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pic>
        <p:nvPicPr>
          <p:cNvPr id="4" name="Picture 3">
            <a:extLst>
              <a:ext uri="{FF2B5EF4-FFF2-40B4-BE49-F238E27FC236}">
                <a16:creationId xmlns:a16="http://schemas.microsoft.com/office/drawing/2014/main" id="{D71F15B0-8200-41ED-9E0C-FB0FF9EC60F1}"/>
              </a:ext>
            </a:extLst>
          </p:cNvPr>
          <p:cNvPicPr>
            <a:picLocks noChangeAspect="1"/>
          </p:cNvPicPr>
          <p:nvPr/>
        </p:nvPicPr>
        <p:blipFill>
          <a:blip r:embed="rId2"/>
          <a:stretch>
            <a:fillRect/>
          </a:stretch>
        </p:blipFill>
        <p:spPr>
          <a:xfrm>
            <a:off x="873918" y="958766"/>
            <a:ext cx="10444163" cy="5569602"/>
          </a:xfrm>
          <a:prstGeom prst="rect">
            <a:avLst/>
          </a:prstGeom>
        </p:spPr>
      </p:pic>
      <p:sp>
        <p:nvSpPr>
          <p:cNvPr id="28" name="object 42">
            <a:extLst>
              <a:ext uri="{FF2B5EF4-FFF2-40B4-BE49-F238E27FC236}">
                <a16:creationId xmlns:a16="http://schemas.microsoft.com/office/drawing/2014/main" id="{4185956A-903C-4615-B97C-6E00926A1F3D}"/>
              </a:ext>
            </a:extLst>
          </p:cNvPr>
          <p:cNvSpPr txBox="1"/>
          <p:nvPr/>
        </p:nvSpPr>
        <p:spPr>
          <a:xfrm>
            <a:off x="276225"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29" name="object 43">
            <a:extLst>
              <a:ext uri="{FF2B5EF4-FFF2-40B4-BE49-F238E27FC236}">
                <a16:creationId xmlns:a16="http://schemas.microsoft.com/office/drawing/2014/main" id="{357F5AE5-2EA9-430F-8C1E-54BFFA492526}"/>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Tree>
    <p:extLst>
      <p:ext uri="{BB962C8B-B14F-4D97-AF65-F5344CB8AC3E}">
        <p14:creationId xmlns:p14="http://schemas.microsoft.com/office/powerpoint/2010/main" val="456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Types of Cluster</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28" name="object 42">
            <a:extLst>
              <a:ext uri="{FF2B5EF4-FFF2-40B4-BE49-F238E27FC236}">
                <a16:creationId xmlns:a16="http://schemas.microsoft.com/office/drawing/2014/main" id="{4185956A-903C-4615-B97C-6E00926A1F3D}"/>
              </a:ext>
            </a:extLst>
          </p:cNvPr>
          <p:cNvSpPr txBox="1"/>
          <p:nvPr/>
        </p:nvSpPr>
        <p:spPr>
          <a:xfrm>
            <a:off x="276225"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29" name="object 43">
            <a:extLst>
              <a:ext uri="{FF2B5EF4-FFF2-40B4-BE49-F238E27FC236}">
                <a16:creationId xmlns:a16="http://schemas.microsoft.com/office/drawing/2014/main" id="{357F5AE5-2EA9-430F-8C1E-54BFFA492526}"/>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AF41EB49-4893-4E22-A675-644F1279B045}"/>
              </a:ext>
            </a:extLst>
          </p:cNvPr>
          <p:cNvPicPr>
            <a:picLocks noChangeAspect="1"/>
          </p:cNvPicPr>
          <p:nvPr/>
        </p:nvPicPr>
        <p:blipFill>
          <a:blip r:embed="rId2"/>
          <a:stretch>
            <a:fillRect/>
          </a:stretch>
        </p:blipFill>
        <p:spPr>
          <a:xfrm>
            <a:off x="928686" y="1043746"/>
            <a:ext cx="10334625" cy="4953000"/>
          </a:xfrm>
          <a:prstGeom prst="rect">
            <a:avLst/>
          </a:prstGeom>
        </p:spPr>
      </p:pic>
    </p:spTree>
    <p:extLst>
      <p:ext uri="{BB962C8B-B14F-4D97-AF65-F5344CB8AC3E}">
        <p14:creationId xmlns:p14="http://schemas.microsoft.com/office/powerpoint/2010/main" val="1742676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Modes of Cluster</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28" name="object 42">
            <a:extLst>
              <a:ext uri="{FF2B5EF4-FFF2-40B4-BE49-F238E27FC236}">
                <a16:creationId xmlns:a16="http://schemas.microsoft.com/office/drawing/2014/main" id="{4185956A-903C-4615-B97C-6E00926A1F3D}"/>
              </a:ext>
            </a:extLst>
          </p:cNvPr>
          <p:cNvSpPr txBox="1"/>
          <p:nvPr/>
        </p:nvSpPr>
        <p:spPr>
          <a:xfrm>
            <a:off x="276225"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29" name="object 43">
            <a:extLst>
              <a:ext uri="{FF2B5EF4-FFF2-40B4-BE49-F238E27FC236}">
                <a16:creationId xmlns:a16="http://schemas.microsoft.com/office/drawing/2014/main" id="{357F5AE5-2EA9-430F-8C1E-54BFFA492526}"/>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B0858F0E-D00E-475F-BD4B-75624F368B81}"/>
              </a:ext>
            </a:extLst>
          </p:cNvPr>
          <p:cNvPicPr>
            <a:picLocks noChangeAspect="1"/>
          </p:cNvPicPr>
          <p:nvPr/>
        </p:nvPicPr>
        <p:blipFill>
          <a:blip r:embed="rId2"/>
          <a:stretch>
            <a:fillRect/>
          </a:stretch>
        </p:blipFill>
        <p:spPr>
          <a:xfrm>
            <a:off x="1066323" y="1200675"/>
            <a:ext cx="9925050" cy="4914900"/>
          </a:xfrm>
          <a:prstGeom prst="rect">
            <a:avLst/>
          </a:prstGeom>
        </p:spPr>
      </p:pic>
    </p:spTree>
    <p:extLst>
      <p:ext uri="{BB962C8B-B14F-4D97-AF65-F5344CB8AC3E}">
        <p14:creationId xmlns:p14="http://schemas.microsoft.com/office/powerpoint/2010/main" val="326605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Cluster Run-Time</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28" name="object 42">
            <a:extLst>
              <a:ext uri="{FF2B5EF4-FFF2-40B4-BE49-F238E27FC236}">
                <a16:creationId xmlns:a16="http://schemas.microsoft.com/office/drawing/2014/main" id="{4185956A-903C-4615-B97C-6E00926A1F3D}"/>
              </a:ext>
            </a:extLst>
          </p:cNvPr>
          <p:cNvSpPr txBox="1"/>
          <p:nvPr/>
        </p:nvSpPr>
        <p:spPr>
          <a:xfrm>
            <a:off x="276225"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29" name="object 43">
            <a:extLst>
              <a:ext uri="{FF2B5EF4-FFF2-40B4-BE49-F238E27FC236}">
                <a16:creationId xmlns:a16="http://schemas.microsoft.com/office/drawing/2014/main" id="{357F5AE5-2EA9-430F-8C1E-54BFFA492526}"/>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1B473242-D281-4AF8-ADB9-3A61A9D35A15}"/>
              </a:ext>
            </a:extLst>
          </p:cNvPr>
          <p:cNvPicPr>
            <a:picLocks noChangeAspect="1"/>
          </p:cNvPicPr>
          <p:nvPr/>
        </p:nvPicPr>
        <p:blipFill>
          <a:blip r:embed="rId2"/>
          <a:stretch>
            <a:fillRect/>
          </a:stretch>
        </p:blipFill>
        <p:spPr>
          <a:xfrm>
            <a:off x="1071561" y="1890712"/>
            <a:ext cx="10048875" cy="3324225"/>
          </a:xfrm>
          <a:prstGeom prst="rect">
            <a:avLst/>
          </a:prstGeom>
        </p:spPr>
      </p:pic>
    </p:spTree>
    <p:extLst>
      <p:ext uri="{BB962C8B-B14F-4D97-AF65-F5344CB8AC3E}">
        <p14:creationId xmlns:p14="http://schemas.microsoft.com/office/powerpoint/2010/main" val="352682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Spark SQL</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425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Creation of Database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5" name="Picture 4">
            <a:extLst>
              <a:ext uri="{FF2B5EF4-FFF2-40B4-BE49-F238E27FC236}">
                <a16:creationId xmlns:a16="http://schemas.microsoft.com/office/drawing/2014/main" id="{87921AB8-8E71-447B-AABA-559ADD55F687}"/>
              </a:ext>
            </a:extLst>
          </p:cNvPr>
          <p:cNvPicPr>
            <a:picLocks noChangeAspect="1"/>
          </p:cNvPicPr>
          <p:nvPr/>
        </p:nvPicPr>
        <p:blipFill>
          <a:blip r:embed="rId2"/>
          <a:stretch>
            <a:fillRect/>
          </a:stretch>
        </p:blipFill>
        <p:spPr>
          <a:xfrm>
            <a:off x="770572" y="1161184"/>
            <a:ext cx="3028950" cy="400050"/>
          </a:xfrm>
          <a:prstGeom prst="rect">
            <a:avLst/>
          </a:prstGeom>
        </p:spPr>
      </p:pic>
      <p:pic>
        <p:nvPicPr>
          <p:cNvPr id="10" name="Picture 9">
            <a:extLst>
              <a:ext uri="{FF2B5EF4-FFF2-40B4-BE49-F238E27FC236}">
                <a16:creationId xmlns:a16="http://schemas.microsoft.com/office/drawing/2014/main" id="{9B5D535D-0244-47F6-999E-30BF5B215C18}"/>
              </a:ext>
            </a:extLst>
          </p:cNvPr>
          <p:cNvPicPr>
            <a:picLocks noChangeAspect="1"/>
          </p:cNvPicPr>
          <p:nvPr/>
        </p:nvPicPr>
        <p:blipFill>
          <a:blip r:embed="rId3"/>
          <a:stretch>
            <a:fillRect/>
          </a:stretch>
        </p:blipFill>
        <p:spPr>
          <a:xfrm>
            <a:off x="770572" y="1764290"/>
            <a:ext cx="5648325" cy="2124075"/>
          </a:xfrm>
          <a:prstGeom prst="rect">
            <a:avLst/>
          </a:prstGeom>
        </p:spPr>
      </p:pic>
      <p:pic>
        <p:nvPicPr>
          <p:cNvPr id="12" name="Picture 11">
            <a:extLst>
              <a:ext uri="{FF2B5EF4-FFF2-40B4-BE49-F238E27FC236}">
                <a16:creationId xmlns:a16="http://schemas.microsoft.com/office/drawing/2014/main" id="{D6A10002-65B1-4D01-BC8B-098569A8B2B3}"/>
              </a:ext>
            </a:extLst>
          </p:cNvPr>
          <p:cNvPicPr>
            <a:picLocks noChangeAspect="1"/>
          </p:cNvPicPr>
          <p:nvPr/>
        </p:nvPicPr>
        <p:blipFill>
          <a:blip r:embed="rId4"/>
          <a:stretch>
            <a:fillRect/>
          </a:stretch>
        </p:blipFill>
        <p:spPr>
          <a:xfrm>
            <a:off x="770572" y="4166604"/>
            <a:ext cx="5334000" cy="1685925"/>
          </a:xfrm>
          <a:prstGeom prst="rect">
            <a:avLst/>
          </a:prstGeom>
        </p:spPr>
      </p:pic>
      <p:pic>
        <p:nvPicPr>
          <p:cNvPr id="16" name="Picture 15">
            <a:extLst>
              <a:ext uri="{FF2B5EF4-FFF2-40B4-BE49-F238E27FC236}">
                <a16:creationId xmlns:a16="http://schemas.microsoft.com/office/drawing/2014/main" id="{C2037F97-D396-47DE-844F-622F946B2AC8}"/>
              </a:ext>
            </a:extLst>
          </p:cNvPr>
          <p:cNvPicPr>
            <a:picLocks noChangeAspect="1"/>
          </p:cNvPicPr>
          <p:nvPr/>
        </p:nvPicPr>
        <p:blipFill>
          <a:blip r:embed="rId5"/>
          <a:stretch>
            <a:fillRect/>
          </a:stretch>
        </p:blipFill>
        <p:spPr>
          <a:xfrm>
            <a:off x="4474585" y="1078135"/>
            <a:ext cx="6276975" cy="485775"/>
          </a:xfrm>
          <a:prstGeom prst="rect">
            <a:avLst/>
          </a:prstGeom>
        </p:spPr>
      </p:pic>
    </p:spTree>
    <p:extLst>
      <p:ext uri="{BB962C8B-B14F-4D97-AF65-F5344CB8AC3E}">
        <p14:creationId xmlns:p14="http://schemas.microsoft.com/office/powerpoint/2010/main" val="185285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Creation of Table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BF4DF74D-F34A-4E74-8AB7-D2D9F6E39D0A}"/>
              </a:ext>
            </a:extLst>
          </p:cNvPr>
          <p:cNvPicPr>
            <a:picLocks noChangeAspect="1"/>
          </p:cNvPicPr>
          <p:nvPr/>
        </p:nvPicPr>
        <p:blipFill>
          <a:blip r:embed="rId2"/>
          <a:stretch>
            <a:fillRect/>
          </a:stretch>
        </p:blipFill>
        <p:spPr>
          <a:xfrm>
            <a:off x="770572" y="1097107"/>
            <a:ext cx="7296150" cy="3333750"/>
          </a:xfrm>
          <a:prstGeom prst="rect">
            <a:avLst/>
          </a:prstGeom>
        </p:spPr>
      </p:pic>
      <p:pic>
        <p:nvPicPr>
          <p:cNvPr id="8" name="Picture 7">
            <a:extLst>
              <a:ext uri="{FF2B5EF4-FFF2-40B4-BE49-F238E27FC236}">
                <a16:creationId xmlns:a16="http://schemas.microsoft.com/office/drawing/2014/main" id="{C3AC164B-926E-4965-9632-04B3F44138D8}"/>
              </a:ext>
            </a:extLst>
          </p:cNvPr>
          <p:cNvPicPr>
            <a:picLocks noChangeAspect="1"/>
          </p:cNvPicPr>
          <p:nvPr/>
        </p:nvPicPr>
        <p:blipFill>
          <a:blip r:embed="rId3"/>
          <a:stretch>
            <a:fillRect/>
          </a:stretch>
        </p:blipFill>
        <p:spPr>
          <a:xfrm>
            <a:off x="770572" y="4666709"/>
            <a:ext cx="5976071" cy="1783802"/>
          </a:xfrm>
          <a:prstGeom prst="rect">
            <a:avLst/>
          </a:prstGeom>
        </p:spPr>
      </p:pic>
    </p:spTree>
    <p:extLst>
      <p:ext uri="{BB962C8B-B14F-4D97-AF65-F5344CB8AC3E}">
        <p14:creationId xmlns:p14="http://schemas.microsoft.com/office/powerpoint/2010/main" val="3138614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Creation of View</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9CF6ECE3-81E9-4F96-8F12-11F75ACF9C6B}"/>
              </a:ext>
            </a:extLst>
          </p:cNvPr>
          <p:cNvPicPr>
            <a:picLocks noChangeAspect="1"/>
          </p:cNvPicPr>
          <p:nvPr/>
        </p:nvPicPr>
        <p:blipFill>
          <a:blip r:embed="rId2"/>
          <a:stretch>
            <a:fillRect/>
          </a:stretch>
        </p:blipFill>
        <p:spPr>
          <a:xfrm>
            <a:off x="770572" y="958766"/>
            <a:ext cx="7000875" cy="3009900"/>
          </a:xfrm>
          <a:prstGeom prst="rect">
            <a:avLst/>
          </a:prstGeom>
        </p:spPr>
      </p:pic>
      <p:pic>
        <p:nvPicPr>
          <p:cNvPr id="9" name="Picture 8">
            <a:extLst>
              <a:ext uri="{FF2B5EF4-FFF2-40B4-BE49-F238E27FC236}">
                <a16:creationId xmlns:a16="http://schemas.microsoft.com/office/drawing/2014/main" id="{4CF5CB75-23C1-46C2-946A-F83C461359E8}"/>
              </a:ext>
            </a:extLst>
          </p:cNvPr>
          <p:cNvPicPr>
            <a:picLocks noChangeAspect="1"/>
          </p:cNvPicPr>
          <p:nvPr/>
        </p:nvPicPr>
        <p:blipFill>
          <a:blip r:embed="rId3"/>
          <a:stretch>
            <a:fillRect/>
          </a:stretch>
        </p:blipFill>
        <p:spPr>
          <a:xfrm>
            <a:off x="770572" y="4156817"/>
            <a:ext cx="6638925" cy="1152525"/>
          </a:xfrm>
          <a:prstGeom prst="rect">
            <a:avLst/>
          </a:prstGeom>
        </p:spPr>
      </p:pic>
      <p:pic>
        <p:nvPicPr>
          <p:cNvPr id="11" name="Picture 10">
            <a:extLst>
              <a:ext uri="{FF2B5EF4-FFF2-40B4-BE49-F238E27FC236}">
                <a16:creationId xmlns:a16="http://schemas.microsoft.com/office/drawing/2014/main" id="{3F1E38C1-B144-4080-8D10-E1E3B7729CC6}"/>
              </a:ext>
            </a:extLst>
          </p:cNvPr>
          <p:cNvPicPr>
            <a:picLocks noChangeAspect="1"/>
          </p:cNvPicPr>
          <p:nvPr/>
        </p:nvPicPr>
        <p:blipFill>
          <a:blip r:embed="rId4"/>
          <a:stretch>
            <a:fillRect/>
          </a:stretch>
        </p:blipFill>
        <p:spPr>
          <a:xfrm>
            <a:off x="770572" y="5497493"/>
            <a:ext cx="6019800" cy="790575"/>
          </a:xfrm>
          <a:prstGeom prst="rect">
            <a:avLst/>
          </a:prstGeom>
        </p:spPr>
      </p:pic>
    </p:spTree>
    <p:extLst>
      <p:ext uri="{BB962C8B-B14F-4D97-AF65-F5344CB8AC3E}">
        <p14:creationId xmlns:p14="http://schemas.microsoft.com/office/powerpoint/2010/main" val="256162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Constraints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DFC41125-CAE0-4F7E-B947-690ED35A6F10}"/>
              </a:ext>
            </a:extLst>
          </p:cNvPr>
          <p:cNvPicPr>
            <a:picLocks noChangeAspect="1"/>
          </p:cNvPicPr>
          <p:nvPr/>
        </p:nvPicPr>
        <p:blipFill>
          <a:blip r:embed="rId2"/>
          <a:stretch>
            <a:fillRect/>
          </a:stretch>
        </p:blipFill>
        <p:spPr>
          <a:xfrm>
            <a:off x="770572" y="1295400"/>
            <a:ext cx="10191750" cy="2133600"/>
          </a:xfrm>
          <a:prstGeom prst="rect">
            <a:avLst/>
          </a:prstGeom>
        </p:spPr>
      </p:pic>
      <p:pic>
        <p:nvPicPr>
          <p:cNvPr id="8" name="Picture 7">
            <a:extLst>
              <a:ext uri="{FF2B5EF4-FFF2-40B4-BE49-F238E27FC236}">
                <a16:creationId xmlns:a16="http://schemas.microsoft.com/office/drawing/2014/main" id="{A3422162-061A-4F25-A68D-F122DF30FA24}"/>
              </a:ext>
            </a:extLst>
          </p:cNvPr>
          <p:cNvPicPr>
            <a:picLocks noChangeAspect="1"/>
          </p:cNvPicPr>
          <p:nvPr/>
        </p:nvPicPr>
        <p:blipFill>
          <a:blip r:embed="rId3"/>
          <a:stretch>
            <a:fillRect/>
          </a:stretch>
        </p:blipFill>
        <p:spPr>
          <a:xfrm>
            <a:off x="936480" y="3784738"/>
            <a:ext cx="5705475" cy="400050"/>
          </a:xfrm>
          <a:prstGeom prst="rect">
            <a:avLst/>
          </a:prstGeom>
        </p:spPr>
      </p:pic>
      <p:pic>
        <p:nvPicPr>
          <p:cNvPr id="12" name="Picture 11">
            <a:extLst>
              <a:ext uri="{FF2B5EF4-FFF2-40B4-BE49-F238E27FC236}">
                <a16:creationId xmlns:a16="http://schemas.microsoft.com/office/drawing/2014/main" id="{3712CD7A-2CAF-48DF-926B-8CBB2165A395}"/>
              </a:ext>
            </a:extLst>
          </p:cNvPr>
          <p:cNvPicPr>
            <a:picLocks noChangeAspect="1"/>
          </p:cNvPicPr>
          <p:nvPr/>
        </p:nvPicPr>
        <p:blipFill>
          <a:blip r:embed="rId4"/>
          <a:stretch>
            <a:fillRect/>
          </a:stretch>
        </p:blipFill>
        <p:spPr>
          <a:xfrm>
            <a:off x="936480" y="4534976"/>
            <a:ext cx="3838575" cy="419100"/>
          </a:xfrm>
          <a:prstGeom prst="rect">
            <a:avLst/>
          </a:prstGeom>
        </p:spPr>
      </p:pic>
    </p:spTree>
    <p:extLst>
      <p:ext uri="{BB962C8B-B14F-4D97-AF65-F5344CB8AC3E}">
        <p14:creationId xmlns:p14="http://schemas.microsoft.com/office/powerpoint/2010/main" val="1437955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Insert Functions (DML)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995C8B29-B0D8-4CE0-8712-C49766704BC4}"/>
              </a:ext>
            </a:extLst>
          </p:cNvPr>
          <p:cNvPicPr>
            <a:picLocks noChangeAspect="1"/>
          </p:cNvPicPr>
          <p:nvPr/>
        </p:nvPicPr>
        <p:blipFill>
          <a:blip r:embed="rId2"/>
          <a:stretch>
            <a:fillRect/>
          </a:stretch>
        </p:blipFill>
        <p:spPr>
          <a:xfrm>
            <a:off x="770572" y="1191150"/>
            <a:ext cx="6477000" cy="2466975"/>
          </a:xfrm>
          <a:prstGeom prst="rect">
            <a:avLst/>
          </a:prstGeom>
        </p:spPr>
      </p:pic>
      <p:pic>
        <p:nvPicPr>
          <p:cNvPr id="9" name="Picture 8">
            <a:extLst>
              <a:ext uri="{FF2B5EF4-FFF2-40B4-BE49-F238E27FC236}">
                <a16:creationId xmlns:a16="http://schemas.microsoft.com/office/drawing/2014/main" id="{D5C0ECC2-CC66-4359-B724-12C42116C88D}"/>
              </a:ext>
            </a:extLst>
          </p:cNvPr>
          <p:cNvPicPr>
            <a:picLocks noChangeAspect="1"/>
          </p:cNvPicPr>
          <p:nvPr/>
        </p:nvPicPr>
        <p:blipFill>
          <a:blip r:embed="rId3"/>
          <a:stretch>
            <a:fillRect/>
          </a:stretch>
        </p:blipFill>
        <p:spPr>
          <a:xfrm>
            <a:off x="770572" y="3988020"/>
            <a:ext cx="7896225" cy="2171700"/>
          </a:xfrm>
          <a:prstGeom prst="rect">
            <a:avLst/>
          </a:prstGeom>
        </p:spPr>
      </p:pic>
      <p:pic>
        <p:nvPicPr>
          <p:cNvPr id="11" name="Picture 10">
            <a:extLst>
              <a:ext uri="{FF2B5EF4-FFF2-40B4-BE49-F238E27FC236}">
                <a16:creationId xmlns:a16="http://schemas.microsoft.com/office/drawing/2014/main" id="{D672DD89-7EEF-4203-AB5B-4591553A8FA4}"/>
              </a:ext>
            </a:extLst>
          </p:cNvPr>
          <p:cNvPicPr>
            <a:picLocks noChangeAspect="1"/>
          </p:cNvPicPr>
          <p:nvPr/>
        </p:nvPicPr>
        <p:blipFill>
          <a:blip r:embed="rId4"/>
          <a:stretch>
            <a:fillRect/>
          </a:stretch>
        </p:blipFill>
        <p:spPr>
          <a:xfrm>
            <a:off x="7567180" y="1222323"/>
            <a:ext cx="3562350" cy="342900"/>
          </a:xfrm>
          <a:prstGeom prst="rect">
            <a:avLst/>
          </a:prstGeom>
        </p:spPr>
      </p:pic>
    </p:spTree>
    <p:extLst>
      <p:ext uri="{BB962C8B-B14F-4D97-AF65-F5344CB8AC3E}">
        <p14:creationId xmlns:p14="http://schemas.microsoft.com/office/powerpoint/2010/main" val="2032423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Introduction to Spark</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4244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Delete Functions (DML)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7180AA7D-A839-4029-A171-236378563384}"/>
              </a:ext>
            </a:extLst>
          </p:cNvPr>
          <p:cNvPicPr>
            <a:picLocks noChangeAspect="1"/>
          </p:cNvPicPr>
          <p:nvPr/>
        </p:nvPicPr>
        <p:blipFill>
          <a:blip r:embed="rId2"/>
          <a:stretch>
            <a:fillRect/>
          </a:stretch>
        </p:blipFill>
        <p:spPr>
          <a:xfrm>
            <a:off x="770572" y="992256"/>
            <a:ext cx="7419975" cy="2714625"/>
          </a:xfrm>
          <a:prstGeom prst="rect">
            <a:avLst/>
          </a:prstGeom>
        </p:spPr>
      </p:pic>
    </p:spTree>
    <p:extLst>
      <p:ext uri="{BB962C8B-B14F-4D97-AF65-F5344CB8AC3E}">
        <p14:creationId xmlns:p14="http://schemas.microsoft.com/office/powerpoint/2010/main" val="3165230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Update and Merge (DML)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088ECFF7-8F09-4576-A07E-0FDEA6A35577}"/>
              </a:ext>
            </a:extLst>
          </p:cNvPr>
          <p:cNvPicPr>
            <a:picLocks noChangeAspect="1"/>
          </p:cNvPicPr>
          <p:nvPr/>
        </p:nvPicPr>
        <p:blipFill>
          <a:blip r:embed="rId2"/>
          <a:stretch>
            <a:fillRect/>
          </a:stretch>
        </p:blipFill>
        <p:spPr>
          <a:xfrm>
            <a:off x="770572" y="1134773"/>
            <a:ext cx="6572250" cy="3133725"/>
          </a:xfrm>
          <a:prstGeom prst="rect">
            <a:avLst/>
          </a:prstGeom>
        </p:spPr>
      </p:pic>
    </p:spTree>
    <p:extLst>
      <p:ext uri="{BB962C8B-B14F-4D97-AF65-F5344CB8AC3E}">
        <p14:creationId xmlns:p14="http://schemas.microsoft.com/office/powerpoint/2010/main" val="215109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Select (DRL)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FB349B30-C2AD-48A1-84FF-78D804D58785}"/>
              </a:ext>
            </a:extLst>
          </p:cNvPr>
          <p:cNvPicPr>
            <a:picLocks noChangeAspect="1"/>
          </p:cNvPicPr>
          <p:nvPr/>
        </p:nvPicPr>
        <p:blipFill>
          <a:blip r:embed="rId2"/>
          <a:stretch>
            <a:fillRect/>
          </a:stretch>
        </p:blipFill>
        <p:spPr>
          <a:xfrm>
            <a:off x="770572" y="1220857"/>
            <a:ext cx="5334000" cy="1657350"/>
          </a:xfrm>
          <a:prstGeom prst="rect">
            <a:avLst/>
          </a:prstGeom>
        </p:spPr>
      </p:pic>
      <p:pic>
        <p:nvPicPr>
          <p:cNvPr id="8" name="Picture 7">
            <a:extLst>
              <a:ext uri="{FF2B5EF4-FFF2-40B4-BE49-F238E27FC236}">
                <a16:creationId xmlns:a16="http://schemas.microsoft.com/office/drawing/2014/main" id="{9A2476DD-3E2B-436D-9B67-60083C60DB7F}"/>
              </a:ext>
            </a:extLst>
          </p:cNvPr>
          <p:cNvPicPr>
            <a:picLocks noChangeAspect="1"/>
          </p:cNvPicPr>
          <p:nvPr/>
        </p:nvPicPr>
        <p:blipFill>
          <a:blip r:embed="rId3"/>
          <a:stretch>
            <a:fillRect/>
          </a:stretch>
        </p:blipFill>
        <p:spPr>
          <a:xfrm>
            <a:off x="770572" y="3032868"/>
            <a:ext cx="8991600" cy="3200400"/>
          </a:xfrm>
          <a:prstGeom prst="rect">
            <a:avLst/>
          </a:prstGeom>
        </p:spPr>
      </p:pic>
      <p:pic>
        <p:nvPicPr>
          <p:cNvPr id="10" name="Picture 9">
            <a:extLst>
              <a:ext uri="{FF2B5EF4-FFF2-40B4-BE49-F238E27FC236}">
                <a16:creationId xmlns:a16="http://schemas.microsoft.com/office/drawing/2014/main" id="{50FD35C1-0A42-4CF4-9030-CCC0331509CA}"/>
              </a:ext>
            </a:extLst>
          </p:cNvPr>
          <p:cNvPicPr>
            <a:picLocks noChangeAspect="1"/>
          </p:cNvPicPr>
          <p:nvPr/>
        </p:nvPicPr>
        <p:blipFill>
          <a:blip r:embed="rId4"/>
          <a:stretch>
            <a:fillRect/>
          </a:stretch>
        </p:blipFill>
        <p:spPr>
          <a:xfrm>
            <a:off x="6325743" y="1220857"/>
            <a:ext cx="4943475" cy="676275"/>
          </a:xfrm>
          <a:prstGeom prst="rect">
            <a:avLst/>
          </a:prstGeom>
        </p:spPr>
      </p:pic>
    </p:spTree>
    <p:extLst>
      <p:ext uri="{BB962C8B-B14F-4D97-AF65-F5344CB8AC3E}">
        <p14:creationId xmlns:p14="http://schemas.microsoft.com/office/powerpoint/2010/main" val="3762836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Order By &amp; Sort By (DRL)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4F522EBE-E521-4C6D-9382-472BEFD32AD8}"/>
              </a:ext>
            </a:extLst>
          </p:cNvPr>
          <p:cNvPicPr>
            <a:picLocks noChangeAspect="1"/>
          </p:cNvPicPr>
          <p:nvPr/>
        </p:nvPicPr>
        <p:blipFill>
          <a:blip r:embed="rId2"/>
          <a:stretch>
            <a:fillRect/>
          </a:stretch>
        </p:blipFill>
        <p:spPr>
          <a:xfrm>
            <a:off x="770572" y="1152525"/>
            <a:ext cx="3724275" cy="2276475"/>
          </a:xfrm>
          <a:prstGeom prst="rect">
            <a:avLst/>
          </a:prstGeom>
        </p:spPr>
      </p:pic>
      <p:pic>
        <p:nvPicPr>
          <p:cNvPr id="9" name="Picture 8">
            <a:extLst>
              <a:ext uri="{FF2B5EF4-FFF2-40B4-BE49-F238E27FC236}">
                <a16:creationId xmlns:a16="http://schemas.microsoft.com/office/drawing/2014/main" id="{8DDCD52D-1731-4393-A9C3-C2BC9C499C0F}"/>
              </a:ext>
            </a:extLst>
          </p:cNvPr>
          <p:cNvPicPr>
            <a:picLocks noChangeAspect="1"/>
          </p:cNvPicPr>
          <p:nvPr/>
        </p:nvPicPr>
        <p:blipFill>
          <a:blip r:embed="rId3"/>
          <a:stretch>
            <a:fillRect/>
          </a:stretch>
        </p:blipFill>
        <p:spPr>
          <a:xfrm>
            <a:off x="5235575" y="1152525"/>
            <a:ext cx="4057650" cy="2085975"/>
          </a:xfrm>
          <a:prstGeom prst="rect">
            <a:avLst/>
          </a:prstGeom>
        </p:spPr>
      </p:pic>
    </p:spTree>
    <p:extLst>
      <p:ext uri="{BB962C8B-B14F-4D97-AF65-F5344CB8AC3E}">
        <p14:creationId xmlns:p14="http://schemas.microsoft.com/office/powerpoint/2010/main" val="404361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Joins (DRL)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A6434F4-EB4B-40C8-A2C6-7EF8DB314F50}"/>
              </a:ext>
            </a:extLst>
          </p:cNvPr>
          <p:cNvPicPr>
            <a:picLocks noChangeAspect="1"/>
          </p:cNvPicPr>
          <p:nvPr/>
        </p:nvPicPr>
        <p:blipFill>
          <a:blip r:embed="rId2"/>
          <a:stretch>
            <a:fillRect/>
          </a:stretch>
        </p:blipFill>
        <p:spPr>
          <a:xfrm>
            <a:off x="1130797" y="1096010"/>
            <a:ext cx="9115425" cy="3771900"/>
          </a:xfrm>
          <a:prstGeom prst="rect">
            <a:avLst/>
          </a:prstGeom>
        </p:spPr>
      </p:pic>
      <p:pic>
        <p:nvPicPr>
          <p:cNvPr id="8" name="Picture 7">
            <a:extLst>
              <a:ext uri="{FF2B5EF4-FFF2-40B4-BE49-F238E27FC236}">
                <a16:creationId xmlns:a16="http://schemas.microsoft.com/office/drawing/2014/main" id="{A9BDBDBD-886F-4958-AF50-4A334E0C4DBD}"/>
              </a:ext>
            </a:extLst>
          </p:cNvPr>
          <p:cNvPicPr>
            <a:picLocks noChangeAspect="1"/>
          </p:cNvPicPr>
          <p:nvPr/>
        </p:nvPicPr>
        <p:blipFill>
          <a:blip r:embed="rId3"/>
          <a:stretch>
            <a:fillRect/>
          </a:stretch>
        </p:blipFill>
        <p:spPr>
          <a:xfrm>
            <a:off x="1130797" y="5309235"/>
            <a:ext cx="4505325" cy="447675"/>
          </a:xfrm>
          <a:prstGeom prst="rect">
            <a:avLst/>
          </a:prstGeom>
        </p:spPr>
      </p:pic>
    </p:spTree>
    <p:extLst>
      <p:ext uri="{BB962C8B-B14F-4D97-AF65-F5344CB8AC3E}">
        <p14:creationId xmlns:p14="http://schemas.microsoft.com/office/powerpoint/2010/main" val="340891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Aggregation Functions and Group BY</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DC42AD1A-57FB-4D46-92D6-379B1FCD7DC9}"/>
              </a:ext>
            </a:extLst>
          </p:cNvPr>
          <p:cNvPicPr>
            <a:picLocks noChangeAspect="1"/>
          </p:cNvPicPr>
          <p:nvPr/>
        </p:nvPicPr>
        <p:blipFill>
          <a:blip r:embed="rId2"/>
          <a:stretch>
            <a:fillRect/>
          </a:stretch>
        </p:blipFill>
        <p:spPr>
          <a:xfrm>
            <a:off x="770572" y="1080770"/>
            <a:ext cx="8077200" cy="2095500"/>
          </a:xfrm>
          <a:prstGeom prst="rect">
            <a:avLst/>
          </a:prstGeom>
        </p:spPr>
      </p:pic>
      <p:pic>
        <p:nvPicPr>
          <p:cNvPr id="9" name="Picture 8">
            <a:extLst>
              <a:ext uri="{FF2B5EF4-FFF2-40B4-BE49-F238E27FC236}">
                <a16:creationId xmlns:a16="http://schemas.microsoft.com/office/drawing/2014/main" id="{A362A5FF-D2F2-48FC-B7A9-641C93147ECD}"/>
              </a:ext>
            </a:extLst>
          </p:cNvPr>
          <p:cNvPicPr>
            <a:picLocks noChangeAspect="1"/>
          </p:cNvPicPr>
          <p:nvPr/>
        </p:nvPicPr>
        <p:blipFill>
          <a:blip r:embed="rId3"/>
          <a:stretch>
            <a:fillRect/>
          </a:stretch>
        </p:blipFill>
        <p:spPr>
          <a:xfrm>
            <a:off x="770572" y="3429000"/>
            <a:ext cx="5648325" cy="2076450"/>
          </a:xfrm>
          <a:prstGeom prst="rect">
            <a:avLst/>
          </a:prstGeom>
        </p:spPr>
      </p:pic>
      <p:pic>
        <p:nvPicPr>
          <p:cNvPr id="11" name="Picture 10">
            <a:extLst>
              <a:ext uri="{FF2B5EF4-FFF2-40B4-BE49-F238E27FC236}">
                <a16:creationId xmlns:a16="http://schemas.microsoft.com/office/drawing/2014/main" id="{ABFDF7F6-8876-40AE-8E54-24AE24D0B5C9}"/>
              </a:ext>
            </a:extLst>
          </p:cNvPr>
          <p:cNvPicPr>
            <a:picLocks noChangeAspect="1"/>
          </p:cNvPicPr>
          <p:nvPr/>
        </p:nvPicPr>
        <p:blipFill>
          <a:blip r:embed="rId4"/>
          <a:stretch>
            <a:fillRect/>
          </a:stretch>
        </p:blipFill>
        <p:spPr>
          <a:xfrm>
            <a:off x="770572" y="5722882"/>
            <a:ext cx="5838825" cy="542925"/>
          </a:xfrm>
          <a:prstGeom prst="rect">
            <a:avLst/>
          </a:prstGeom>
        </p:spPr>
      </p:pic>
    </p:spTree>
    <p:extLst>
      <p:ext uri="{BB962C8B-B14F-4D97-AF65-F5344CB8AC3E}">
        <p14:creationId xmlns:p14="http://schemas.microsoft.com/office/powerpoint/2010/main" val="306460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Group BY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7D950407-3898-4D9E-864E-5D06957740F5}"/>
              </a:ext>
            </a:extLst>
          </p:cNvPr>
          <p:cNvPicPr>
            <a:picLocks noChangeAspect="1"/>
          </p:cNvPicPr>
          <p:nvPr/>
        </p:nvPicPr>
        <p:blipFill>
          <a:blip r:embed="rId2"/>
          <a:stretch>
            <a:fillRect/>
          </a:stretch>
        </p:blipFill>
        <p:spPr>
          <a:xfrm>
            <a:off x="770572" y="1018485"/>
            <a:ext cx="10306050" cy="2743200"/>
          </a:xfrm>
          <a:prstGeom prst="rect">
            <a:avLst/>
          </a:prstGeom>
        </p:spPr>
      </p:pic>
      <p:pic>
        <p:nvPicPr>
          <p:cNvPr id="8" name="Picture 7">
            <a:extLst>
              <a:ext uri="{FF2B5EF4-FFF2-40B4-BE49-F238E27FC236}">
                <a16:creationId xmlns:a16="http://schemas.microsoft.com/office/drawing/2014/main" id="{B89BE98F-4E08-4939-A182-C59EC8216F3B}"/>
              </a:ext>
            </a:extLst>
          </p:cNvPr>
          <p:cNvPicPr>
            <a:picLocks noChangeAspect="1"/>
          </p:cNvPicPr>
          <p:nvPr/>
        </p:nvPicPr>
        <p:blipFill>
          <a:blip r:embed="rId3"/>
          <a:stretch>
            <a:fillRect/>
          </a:stretch>
        </p:blipFill>
        <p:spPr>
          <a:xfrm>
            <a:off x="770572" y="3774740"/>
            <a:ext cx="10134600" cy="2819400"/>
          </a:xfrm>
          <a:prstGeom prst="rect">
            <a:avLst/>
          </a:prstGeom>
        </p:spPr>
      </p:pic>
    </p:spTree>
    <p:extLst>
      <p:ext uri="{BB962C8B-B14F-4D97-AF65-F5344CB8AC3E}">
        <p14:creationId xmlns:p14="http://schemas.microsoft.com/office/powerpoint/2010/main" val="3742728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SQL window ranking functions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960C9480-ADEC-4D40-B83D-DE2B9CDA8149}"/>
              </a:ext>
            </a:extLst>
          </p:cNvPr>
          <p:cNvPicPr>
            <a:picLocks noChangeAspect="1"/>
          </p:cNvPicPr>
          <p:nvPr/>
        </p:nvPicPr>
        <p:blipFill>
          <a:blip r:embed="rId2"/>
          <a:stretch>
            <a:fillRect/>
          </a:stretch>
        </p:blipFill>
        <p:spPr>
          <a:xfrm>
            <a:off x="770572" y="1394777"/>
            <a:ext cx="9544050" cy="695325"/>
          </a:xfrm>
          <a:prstGeom prst="rect">
            <a:avLst/>
          </a:prstGeom>
        </p:spPr>
      </p:pic>
      <p:pic>
        <p:nvPicPr>
          <p:cNvPr id="9" name="Picture 8">
            <a:extLst>
              <a:ext uri="{FF2B5EF4-FFF2-40B4-BE49-F238E27FC236}">
                <a16:creationId xmlns:a16="http://schemas.microsoft.com/office/drawing/2014/main" id="{3AF970FB-F4F3-4C78-BDE4-BEB143FBC4D7}"/>
              </a:ext>
            </a:extLst>
          </p:cNvPr>
          <p:cNvPicPr>
            <a:picLocks noChangeAspect="1"/>
          </p:cNvPicPr>
          <p:nvPr/>
        </p:nvPicPr>
        <p:blipFill>
          <a:blip r:embed="rId3"/>
          <a:stretch>
            <a:fillRect/>
          </a:stretch>
        </p:blipFill>
        <p:spPr>
          <a:xfrm>
            <a:off x="770572" y="2317301"/>
            <a:ext cx="6905625" cy="1647825"/>
          </a:xfrm>
          <a:prstGeom prst="rect">
            <a:avLst/>
          </a:prstGeom>
        </p:spPr>
      </p:pic>
      <p:pic>
        <p:nvPicPr>
          <p:cNvPr id="11" name="Picture 10">
            <a:extLst>
              <a:ext uri="{FF2B5EF4-FFF2-40B4-BE49-F238E27FC236}">
                <a16:creationId xmlns:a16="http://schemas.microsoft.com/office/drawing/2014/main" id="{D03732DF-9473-469F-B446-3459DB340BBF}"/>
              </a:ext>
            </a:extLst>
          </p:cNvPr>
          <p:cNvPicPr>
            <a:picLocks noChangeAspect="1"/>
          </p:cNvPicPr>
          <p:nvPr/>
        </p:nvPicPr>
        <p:blipFill>
          <a:blip r:embed="rId4"/>
          <a:stretch>
            <a:fillRect/>
          </a:stretch>
        </p:blipFill>
        <p:spPr>
          <a:xfrm>
            <a:off x="770572" y="4355073"/>
            <a:ext cx="6638925" cy="1905000"/>
          </a:xfrm>
          <a:prstGeom prst="rect">
            <a:avLst/>
          </a:prstGeom>
        </p:spPr>
      </p:pic>
    </p:spTree>
    <p:extLst>
      <p:ext uri="{BB962C8B-B14F-4D97-AF65-F5344CB8AC3E}">
        <p14:creationId xmlns:p14="http://schemas.microsoft.com/office/powerpoint/2010/main" val="820354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err="1">
                <a:solidFill>
                  <a:srgbClr val="FFFFFF"/>
                </a:solidFill>
                <a:latin typeface="+mj-lt"/>
                <a:cs typeface="Arial"/>
              </a:rPr>
              <a:t>PySpark</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74985C-240E-4859-BA94-CF21078B992B}"/>
              </a:ext>
            </a:extLst>
          </p:cNvPr>
          <p:cNvSpPr/>
          <p:nvPr/>
        </p:nvSpPr>
        <p:spPr>
          <a:xfrm>
            <a:off x="770571" y="1011677"/>
            <a:ext cx="10650855" cy="1486557"/>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a:t>
            </a:r>
            <a:r>
              <a:rPr lang="en-US" sz="3800" spc="-100" dirty="0" err="1">
                <a:latin typeface="Arial"/>
                <a:cs typeface="Arial"/>
              </a:rPr>
              <a:t>PySpark</a:t>
            </a:r>
            <a:r>
              <a:rPr lang="en-US" sz="3800" spc="-100" dirty="0">
                <a:latin typeface="Arial"/>
                <a:cs typeface="Arial"/>
              </a:rPr>
              <a:t> (1/2)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8" name="Text Placeholder 1">
            <a:extLst>
              <a:ext uri="{FF2B5EF4-FFF2-40B4-BE49-F238E27FC236}">
                <a16:creationId xmlns:a16="http://schemas.microsoft.com/office/drawing/2014/main" id="{53A43484-6B72-4DD1-82C1-AC5416FE3DC0}"/>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To support Python with Spark, Apache Spark Community released a tool, </a:t>
            </a:r>
            <a:r>
              <a:rPr lang="en-US" sz="1600" dirty="0" err="1">
                <a:solidFill>
                  <a:srgbClr val="333333"/>
                </a:solidFill>
                <a:latin typeface="inter-regular"/>
              </a:rPr>
              <a:t>PySpark</a:t>
            </a:r>
            <a:r>
              <a:rPr lang="en-US" sz="1600" dirty="0">
                <a:solidFill>
                  <a:srgbClr val="333333"/>
                </a:solidFill>
                <a:latin typeface="inter-regular"/>
              </a:rPr>
              <a:t>. Using </a:t>
            </a:r>
            <a:r>
              <a:rPr lang="en-US" sz="1600" dirty="0" err="1">
                <a:solidFill>
                  <a:srgbClr val="333333"/>
                </a:solidFill>
                <a:latin typeface="inter-regular"/>
              </a:rPr>
              <a:t>PySpark</a:t>
            </a:r>
            <a:r>
              <a:rPr lang="en-US" sz="1600" dirty="0">
                <a:solidFill>
                  <a:srgbClr val="333333"/>
                </a:solidFill>
                <a:latin typeface="inter-regular"/>
              </a:rPr>
              <a:t>, you can work with RDDs in Python programming language also. It is because of a library called Py4j that they can achieve this.</a:t>
            </a:r>
          </a:p>
          <a:p>
            <a:pPr algn="just"/>
            <a:r>
              <a:rPr lang="en-US" sz="1600" dirty="0" err="1">
                <a:solidFill>
                  <a:srgbClr val="333333"/>
                </a:solidFill>
                <a:latin typeface="inter-regular"/>
              </a:rPr>
              <a:t>PySpark</a:t>
            </a:r>
            <a:r>
              <a:rPr lang="en-US" sz="1600" dirty="0">
                <a:solidFill>
                  <a:srgbClr val="333333"/>
                </a:solidFill>
                <a:latin typeface="inter-regular"/>
              </a:rPr>
              <a:t> offers </a:t>
            </a:r>
            <a:r>
              <a:rPr lang="en-US" sz="1600" dirty="0" err="1">
                <a:solidFill>
                  <a:srgbClr val="333333"/>
                </a:solidFill>
                <a:latin typeface="inter-regular"/>
              </a:rPr>
              <a:t>PySpark</a:t>
            </a:r>
            <a:r>
              <a:rPr lang="en-US" sz="1600" dirty="0">
                <a:solidFill>
                  <a:srgbClr val="333333"/>
                </a:solidFill>
                <a:latin typeface="inter-regular"/>
              </a:rPr>
              <a:t> Shell which links the Python API to the spark core and initializes the Spark context. Majority of data scientists and analytics experts today use Python because of its rich library set. Integrating Python with Spark is a boon to them.</a:t>
            </a:r>
          </a:p>
        </p:txBody>
      </p:sp>
      <p:pic>
        <p:nvPicPr>
          <p:cNvPr id="4" name="Picture 3">
            <a:extLst>
              <a:ext uri="{FF2B5EF4-FFF2-40B4-BE49-F238E27FC236}">
                <a16:creationId xmlns:a16="http://schemas.microsoft.com/office/drawing/2014/main" id="{564432A6-3B77-41E9-9514-253597021892}"/>
              </a:ext>
            </a:extLst>
          </p:cNvPr>
          <p:cNvPicPr>
            <a:picLocks noChangeAspect="1"/>
          </p:cNvPicPr>
          <p:nvPr/>
        </p:nvPicPr>
        <p:blipFill>
          <a:blip r:embed="rId2"/>
          <a:stretch>
            <a:fillRect/>
          </a:stretch>
        </p:blipFill>
        <p:spPr>
          <a:xfrm>
            <a:off x="975764" y="2628327"/>
            <a:ext cx="10311361" cy="2047149"/>
          </a:xfrm>
          <a:prstGeom prst="rect">
            <a:avLst/>
          </a:prstGeom>
        </p:spPr>
      </p:pic>
      <p:sp>
        <p:nvSpPr>
          <p:cNvPr id="19" name="Rectangle: Rounded Corners 18">
            <a:extLst>
              <a:ext uri="{FF2B5EF4-FFF2-40B4-BE49-F238E27FC236}">
                <a16:creationId xmlns:a16="http://schemas.microsoft.com/office/drawing/2014/main" id="{8C4123F8-4722-4184-9D15-E60F26FF4710}"/>
              </a:ext>
            </a:extLst>
          </p:cNvPr>
          <p:cNvSpPr/>
          <p:nvPr/>
        </p:nvSpPr>
        <p:spPr>
          <a:xfrm>
            <a:off x="770570" y="4771363"/>
            <a:ext cx="10650855" cy="422314"/>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
            <a:extLst>
              <a:ext uri="{FF2B5EF4-FFF2-40B4-BE49-F238E27FC236}">
                <a16:creationId xmlns:a16="http://schemas.microsoft.com/office/drawing/2014/main" id="{FEEB3484-A96B-474C-B0E2-2BE723F8446E}"/>
              </a:ext>
            </a:extLst>
          </p:cNvPr>
          <p:cNvSpPr txBox="1">
            <a:spLocks/>
          </p:cNvSpPr>
          <p:nvPr/>
        </p:nvSpPr>
        <p:spPr>
          <a:xfrm>
            <a:off x="3924300" y="4815155"/>
            <a:ext cx="7281861"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Dataset = Best of RDD + Best of </a:t>
            </a:r>
            <a:r>
              <a:rPr lang="en-US" sz="1600" dirty="0" err="1">
                <a:solidFill>
                  <a:srgbClr val="333333"/>
                </a:solidFill>
                <a:latin typeface="inter-regular"/>
              </a:rPr>
              <a:t>Dataframe</a:t>
            </a:r>
            <a:endParaRPr lang="en-US" sz="1600" dirty="0">
              <a:solidFill>
                <a:srgbClr val="333333"/>
              </a:solidFill>
              <a:latin typeface="inter-regular"/>
            </a:endParaRPr>
          </a:p>
        </p:txBody>
      </p:sp>
      <p:sp>
        <p:nvSpPr>
          <p:cNvPr id="21" name="Rectangle: Rounded Corners 20">
            <a:extLst>
              <a:ext uri="{FF2B5EF4-FFF2-40B4-BE49-F238E27FC236}">
                <a16:creationId xmlns:a16="http://schemas.microsoft.com/office/drawing/2014/main" id="{F9B4A708-D1C4-4217-8F6F-106A2FAA0182}"/>
              </a:ext>
            </a:extLst>
          </p:cNvPr>
          <p:cNvSpPr/>
          <p:nvPr/>
        </p:nvSpPr>
        <p:spPr>
          <a:xfrm>
            <a:off x="2204559" y="5500969"/>
            <a:ext cx="3439481" cy="1149051"/>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1">
            <a:extLst>
              <a:ext uri="{FF2B5EF4-FFF2-40B4-BE49-F238E27FC236}">
                <a16:creationId xmlns:a16="http://schemas.microsoft.com/office/drawing/2014/main" id="{C78597D5-A9CF-4228-9A16-D7B6CA18CAC7}"/>
              </a:ext>
            </a:extLst>
          </p:cNvPr>
          <p:cNvSpPr txBox="1">
            <a:spLocks/>
          </p:cNvSpPr>
          <p:nvPr/>
        </p:nvSpPr>
        <p:spPr>
          <a:xfrm>
            <a:off x="2259807" y="5598481"/>
            <a:ext cx="3328984"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Best of RDD:</a:t>
            </a:r>
          </a:p>
          <a:p>
            <a:pPr algn="just"/>
            <a:r>
              <a:rPr lang="en-US" sz="1400" dirty="0">
                <a:solidFill>
                  <a:srgbClr val="333333"/>
                </a:solidFill>
                <a:latin typeface="inter-regular"/>
              </a:rPr>
              <a:t>Programming Control OOPs</a:t>
            </a:r>
          </a:p>
          <a:p>
            <a:pPr algn="just"/>
            <a:r>
              <a:rPr lang="en-US" sz="1400" dirty="0">
                <a:solidFill>
                  <a:srgbClr val="333333"/>
                </a:solidFill>
                <a:latin typeface="inter-regular"/>
              </a:rPr>
              <a:t>Type Safety</a:t>
            </a:r>
          </a:p>
        </p:txBody>
      </p:sp>
      <p:sp>
        <p:nvSpPr>
          <p:cNvPr id="23" name="Rectangle: Rounded Corners 22">
            <a:extLst>
              <a:ext uri="{FF2B5EF4-FFF2-40B4-BE49-F238E27FC236}">
                <a16:creationId xmlns:a16="http://schemas.microsoft.com/office/drawing/2014/main" id="{8723AF36-BC3B-4E17-BE70-14123A0C3403}"/>
              </a:ext>
            </a:extLst>
          </p:cNvPr>
          <p:cNvSpPr/>
          <p:nvPr/>
        </p:nvSpPr>
        <p:spPr>
          <a:xfrm>
            <a:off x="6542719" y="5500969"/>
            <a:ext cx="3439481" cy="1149051"/>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1">
            <a:extLst>
              <a:ext uri="{FF2B5EF4-FFF2-40B4-BE49-F238E27FC236}">
                <a16:creationId xmlns:a16="http://schemas.microsoft.com/office/drawing/2014/main" id="{A2882772-FF4F-42F8-BE67-50F2E72284FC}"/>
              </a:ext>
            </a:extLst>
          </p:cNvPr>
          <p:cNvSpPr txBox="1">
            <a:spLocks/>
          </p:cNvSpPr>
          <p:nvPr/>
        </p:nvSpPr>
        <p:spPr>
          <a:xfrm>
            <a:off x="6597967" y="5598481"/>
            <a:ext cx="3328984"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Best of </a:t>
            </a:r>
            <a:r>
              <a:rPr lang="en-US" sz="1600" dirty="0" err="1">
                <a:solidFill>
                  <a:srgbClr val="333333"/>
                </a:solidFill>
                <a:latin typeface="inter-regular"/>
              </a:rPr>
              <a:t>Dataframe</a:t>
            </a:r>
            <a:r>
              <a:rPr lang="en-US" sz="1600" dirty="0">
                <a:solidFill>
                  <a:srgbClr val="333333"/>
                </a:solidFill>
                <a:latin typeface="inter-regular"/>
              </a:rPr>
              <a:t>:</a:t>
            </a:r>
          </a:p>
          <a:p>
            <a:pPr algn="just"/>
            <a:r>
              <a:rPr lang="en-US" sz="1400" dirty="0">
                <a:solidFill>
                  <a:srgbClr val="333333"/>
                </a:solidFill>
                <a:latin typeface="inter-regular"/>
              </a:rPr>
              <a:t>Relational Format</a:t>
            </a:r>
          </a:p>
          <a:p>
            <a:pPr algn="just"/>
            <a:r>
              <a:rPr lang="en-US" sz="1400" dirty="0">
                <a:solidFill>
                  <a:srgbClr val="333333"/>
                </a:solidFill>
                <a:latin typeface="inter-regular"/>
              </a:rPr>
              <a:t>Optimization</a:t>
            </a:r>
          </a:p>
          <a:p>
            <a:pPr algn="just"/>
            <a:r>
              <a:rPr lang="en-US" sz="1400" dirty="0">
                <a:solidFill>
                  <a:srgbClr val="333333"/>
                </a:solidFill>
                <a:latin typeface="inter-regular"/>
              </a:rPr>
              <a:t>Memory Management</a:t>
            </a:r>
          </a:p>
        </p:txBody>
      </p:sp>
      <p:cxnSp>
        <p:nvCxnSpPr>
          <p:cNvPr id="29" name="Straight Arrow Connector 28">
            <a:extLst>
              <a:ext uri="{FF2B5EF4-FFF2-40B4-BE49-F238E27FC236}">
                <a16:creationId xmlns:a16="http://schemas.microsoft.com/office/drawing/2014/main" id="{2FFB6D5F-3BD6-422D-AA6B-419BE57E0819}"/>
              </a:ext>
            </a:extLst>
          </p:cNvPr>
          <p:cNvCxnSpPr>
            <a:stCxn id="19" idx="2"/>
          </p:cNvCxnSpPr>
          <p:nvPr/>
        </p:nvCxnSpPr>
        <p:spPr>
          <a:xfrm flipH="1">
            <a:off x="4257675" y="5193677"/>
            <a:ext cx="1838323" cy="30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860731-94D9-4E92-90FA-8C75CED9BE20}"/>
              </a:ext>
            </a:extLst>
          </p:cNvPr>
          <p:cNvCxnSpPr>
            <a:stCxn id="19" idx="2"/>
          </p:cNvCxnSpPr>
          <p:nvPr/>
        </p:nvCxnSpPr>
        <p:spPr>
          <a:xfrm>
            <a:off x="6095998" y="5193677"/>
            <a:ext cx="1838327" cy="30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595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64A93CD-FC9B-4E7D-B33E-E2A619BFE24D}"/>
              </a:ext>
            </a:extLst>
          </p:cNvPr>
          <p:cNvSpPr/>
          <p:nvPr/>
        </p:nvSpPr>
        <p:spPr>
          <a:xfrm>
            <a:off x="370706" y="2695288"/>
            <a:ext cx="2058166" cy="1000412"/>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A13F23-EB50-4EB8-947B-D37DAAFCAD51}"/>
              </a:ext>
            </a:extLst>
          </p:cNvPr>
          <p:cNvSpPr/>
          <p:nvPr/>
        </p:nvSpPr>
        <p:spPr>
          <a:xfrm>
            <a:off x="3171825" y="3866662"/>
            <a:ext cx="2571738" cy="1358385"/>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68E0BD-9CD7-4051-8D90-29E1A9368733}"/>
              </a:ext>
            </a:extLst>
          </p:cNvPr>
          <p:cNvSpPr/>
          <p:nvPr/>
        </p:nvSpPr>
        <p:spPr>
          <a:xfrm>
            <a:off x="3171825" y="1704975"/>
            <a:ext cx="2571738" cy="1358385"/>
          </a:xfrm>
          <a:prstGeom prst="rect">
            <a:avLst/>
          </a:prstGeom>
          <a:solidFill>
            <a:schemeClr val="bg1"/>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62184" y="233556"/>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Spark</a:t>
            </a:r>
            <a:r>
              <a:rPr lang="en-US" sz="3800" spc="-245" dirty="0">
                <a:latin typeface="Arial"/>
                <a:cs typeface="Arial"/>
              </a:rPr>
              <a:t>	</a:t>
            </a:r>
            <a:endParaRPr sz="3800" dirty="0">
              <a:latin typeface="Arial"/>
              <a:cs typeface="Arial"/>
            </a:endParaRPr>
          </a:p>
        </p:txBody>
      </p:sp>
      <p:sp>
        <p:nvSpPr>
          <p:cNvPr id="3" name="object 3"/>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3" name="object 13"/>
          <p:cNvSpPr txBox="1"/>
          <p:nvPr/>
        </p:nvSpPr>
        <p:spPr>
          <a:xfrm>
            <a:off x="4780026" y="3978909"/>
            <a:ext cx="1027430" cy="1951816"/>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arlito"/>
                <a:cs typeface="Carlito"/>
              </a:rPr>
              <a:t>As </a:t>
            </a:r>
            <a:r>
              <a:rPr sz="1400" dirty="0">
                <a:solidFill>
                  <a:srgbClr val="FFFFFF"/>
                </a:solidFill>
                <a:latin typeface="Carlito"/>
                <a:cs typeface="Carlito"/>
              </a:rPr>
              <a:t>your </a:t>
            </a:r>
            <a:r>
              <a:rPr sz="1400" spc="-5" dirty="0">
                <a:solidFill>
                  <a:srgbClr val="FFFFFF"/>
                </a:solidFill>
                <a:latin typeface="Carlito"/>
                <a:cs typeface="Carlito"/>
              </a:rPr>
              <a:t>resources</a:t>
            </a:r>
            <a:r>
              <a:rPr sz="1400" spc="-65" dirty="0">
                <a:solidFill>
                  <a:srgbClr val="FFFFFF"/>
                </a:solidFill>
                <a:latin typeface="Carlito"/>
                <a:cs typeface="Carlito"/>
              </a:rPr>
              <a:t> </a:t>
            </a:r>
            <a:r>
              <a:rPr sz="1400" dirty="0">
                <a:solidFill>
                  <a:srgbClr val="FFFFFF"/>
                </a:solidFill>
                <a:latin typeface="Carlito"/>
                <a:cs typeface="Carlito"/>
              </a:rPr>
              <a:t>mo</a:t>
            </a:r>
            <a:endParaRPr sz="1400" dirty="0">
              <a:latin typeface="Carlito"/>
              <a:cs typeface="Carlito"/>
            </a:endParaRPr>
          </a:p>
          <a:p>
            <a:pPr marL="12700" marR="269875">
              <a:lnSpc>
                <a:spcPct val="100000"/>
              </a:lnSpc>
            </a:pPr>
            <a:r>
              <a:rPr sz="1400" spc="-5" dirty="0">
                <a:solidFill>
                  <a:srgbClr val="FFFFFF"/>
                </a:solidFill>
                <a:latin typeface="Carlito"/>
                <a:cs typeface="Carlito"/>
              </a:rPr>
              <a:t>-premises </a:t>
            </a:r>
            <a:r>
              <a:rPr sz="1400" dirty="0">
                <a:solidFill>
                  <a:srgbClr val="FFFFFF"/>
                </a:solidFill>
                <a:latin typeface="Carlito"/>
                <a:cs typeface="Carlito"/>
              </a:rPr>
              <a:t>t</a:t>
            </a:r>
            <a:r>
              <a:rPr sz="1400" spc="-50" dirty="0">
                <a:solidFill>
                  <a:srgbClr val="FFFFFF"/>
                </a:solidFill>
                <a:latin typeface="Carlito"/>
                <a:cs typeface="Carlito"/>
              </a:rPr>
              <a:t> </a:t>
            </a:r>
            <a:r>
              <a:rPr sz="1400" spc="-5" dirty="0">
                <a:solidFill>
                  <a:srgbClr val="FFFFFF"/>
                </a:solidFill>
                <a:latin typeface="Carlito"/>
                <a:cs typeface="Carlito"/>
              </a:rPr>
              <a:t>off  your </a:t>
            </a:r>
            <a:r>
              <a:rPr sz="1400" dirty="0">
                <a:solidFill>
                  <a:srgbClr val="FFFFFF"/>
                </a:solidFill>
                <a:latin typeface="Carlito"/>
                <a:cs typeface="Carlito"/>
              </a:rPr>
              <a:t>costs </a:t>
            </a:r>
            <a:r>
              <a:rPr sz="1400" spc="-5" dirty="0">
                <a:solidFill>
                  <a:srgbClr val="FFFFFF"/>
                </a:solidFill>
                <a:latin typeface="Carlito"/>
                <a:cs typeface="Carlito"/>
              </a:rPr>
              <a:t>are  administrati  decreas</a:t>
            </a:r>
            <a:endParaRPr sz="1400" dirty="0">
              <a:latin typeface="Carlito"/>
              <a:cs typeface="Carlito"/>
            </a:endParaRPr>
          </a:p>
          <a:p>
            <a:pPr marL="12700">
              <a:lnSpc>
                <a:spcPct val="100000"/>
              </a:lnSpc>
            </a:pPr>
            <a:r>
              <a:rPr sz="1400" dirty="0">
                <a:solidFill>
                  <a:srgbClr val="FFFFFF"/>
                </a:solidFill>
                <a:latin typeface="Carlito"/>
                <a:cs typeface="Carlito"/>
              </a:rPr>
              <a:t>on</a:t>
            </a:r>
            <a:r>
              <a:rPr sz="1400" spc="-10" dirty="0">
                <a:solidFill>
                  <a:srgbClr val="FFFFFF"/>
                </a:solidFill>
                <a:latin typeface="Carlito"/>
                <a:cs typeface="Carlito"/>
              </a:rPr>
              <a:t> </a:t>
            </a:r>
            <a:r>
              <a:rPr sz="1400" dirty="0">
                <a:solidFill>
                  <a:srgbClr val="FFFFFF"/>
                </a:solidFill>
                <a:latin typeface="Carlito"/>
                <a:cs typeface="Carlito"/>
              </a:rPr>
              <a:t>th</a:t>
            </a:r>
            <a:endParaRPr sz="1400" dirty="0">
              <a:latin typeface="Carlito"/>
              <a:cs typeface="Carlito"/>
            </a:endParaRPr>
          </a:p>
        </p:txBody>
      </p:sp>
      <p:sp>
        <p:nvSpPr>
          <p:cNvPr id="67" name="Text Placeholder 1">
            <a:extLst>
              <a:ext uri="{FF2B5EF4-FFF2-40B4-BE49-F238E27FC236}">
                <a16:creationId xmlns:a16="http://schemas.microsoft.com/office/drawing/2014/main" id="{D6E5D67F-3684-4D16-8B99-67B2FEAA0948}"/>
              </a:ext>
            </a:extLst>
          </p:cNvPr>
          <p:cNvSpPr txBox="1">
            <a:spLocks/>
          </p:cNvSpPr>
          <p:nvPr/>
        </p:nvSpPr>
        <p:spPr>
          <a:xfrm>
            <a:off x="685800" y="963553"/>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ysClr val="windowText" lastClr="000000"/>
                </a:solidFill>
                <a:latin typeface="Carlito"/>
              </a:rPr>
              <a:t>Spark is an open-source distributed computing engine for data processing and data analytics. </a:t>
            </a:r>
          </a:p>
        </p:txBody>
      </p:sp>
      <p:sp>
        <p:nvSpPr>
          <p:cNvPr id="85" name="Rectangle 84">
            <a:extLst>
              <a:ext uri="{FF2B5EF4-FFF2-40B4-BE49-F238E27FC236}">
                <a16:creationId xmlns:a16="http://schemas.microsoft.com/office/drawing/2014/main" id="{2EE4FA12-7D51-44A3-8786-3A54FEE94C27}"/>
              </a:ext>
            </a:extLst>
          </p:cNvPr>
          <p:cNvSpPr/>
          <p:nvPr/>
        </p:nvSpPr>
        <p:spPr bwMode="gray">
          <a:xfrm>
            <a:off x="3290297" y="1560930"/>
            <a:ext cx="2299914"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Apache Spark</a:t>
            </a:r>
          </a:p>
          <a:p>
            <a:pPr>
              <a:spcBef>
                <a:spcPts val="600"/>
              </a:spcBef>
              <a:buSzPct val="100000"/>
            </a:pPr>
            <a:r>
              <a:rPr lang="en-US" sz="1400" dirty="0">
                <a:solidFill>
                  <a:schemeClr val="accent5">
                    <a:lumMod val="50000"/>
                  </a:schemeClr>
                </a:solidFill>
                <a:latin typeface="Carlito"/>
              </a:rPr>
              <a:t>Fast and General Engine for large-scale data processing.</a:t>
            </a:r>
            <a:endParaRPr lang="en-IN" sz="1400" dirty="0">
              <a:solidFill>
                <a:schemeClr val="accent5">
                  <a:lumMod val="50000"/>
                </a:schemeClr>
              </a:solidFill>
              <a:latin typeface="Carlito"/>
            </a:endParaRPr>
          </a:p>
        </p:txBody>
      </p:sp>
      <p:sp>
        <p:nvSpPr>
          <p:cNvPr id="90" name="object 42">
            <a:extLst>
              <a:ext uri="{FF2B5EF4-FFF2-40B4-BE49-F238E27FC236}">
                <a16:creationId xmlns:a16="http://schemas.microsoft.com/office/drawing/2014/main" id="{CCCE88F2-2B63-4100-9D00-6797B84D3822}"/>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91" name="object 43">
            <a:extLst>
              <a:ext uri="{FF2B5EF4-FFF2-40B4-BE49-F238E27FC236}">
                <a16:creationId xmlns:a16="http://schemas.microsoft.com/office/drawing/2014/main" id="{67B67457-3F5D-4F34-8749-39FD6185EAA9}"/>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5" name="Picture 4">
            <a:extLst>
              <a:ext uri="{FF2B5EF4-FFF2-40B4-BE49-F238E27FC236}">
                <a16:creationId xmlns:a16="http://schemas.microsoft.com/office/drawing/2014/main" id="{58CB3DA0-96D6-44BD-95FC-BFAB11229498}"/>
              </a:ext>
            </a:extLst>
          </p:cNvPr>
          <p:cNvPicPr>
            <a:picLocks noChangeAspect="1"/>
          </p:cNvPicPr>
          <p:nvPr/>
        </p:nvPicPr>
        <p:blipFill>
          <a:blip r:embed="rId2"/>
          <a:stretch>
            <a:fillRect/>
          </a:stretch>
        </p:blipFill>
        <p:spPr>
          <a:xfrm>
            <a:off x="426900" y="2828445"/>
            <a:ext cx="1945778" cy="684626"/>
          </a:xfrm>
          <a:prstGeom prst="rect">
            <a:avLst/>
          </a:prstGeom>
        </p:spPr>
      </p:pic>
      <p:sp>
        <p:nvSpPr>
          <p:cNvPr id="32" name="Rectangle 31">
            <a:extLst>
              <a:ext uri="{FF2B5EF4-FFF2-40B4-BE49-F238E27FC236}">
                <a16:creationId xmlns:a16="http://schemas.microsoft.com/office/drawing/2014/main" id="{6304F2D3-6C89-4E5D-92AF-B3C4A98F42D2}"/>
              </a:ext>
            </a:extLst>
          </p:cNvPr>
          <p:cNvSpPr/>
          <p:nvPr/>
        </p:nvSpPr>
        <p:spPr bwMode="gray">
          <a:xfrm>
            <a:off x="3314700" y="3794640"/>
            <a:ext cx="2299914"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Databricks Spark</a:t>
            </a:r>
          </a:p>
          <a:p>
            <a:pPr>
              <a:spcBef>
                <a:spcPts val="600"/>
              </a:spcBef>
              <a:buSzPct val="100000"/>
            </a:pPr>
            <a:r>
              <a:rPr lang="en-US" sz="1400" dirty="0">
                <a:solidFill>
                  <a:schemeClr val="accent5">
                    <a:lumMod val="50000"/>
                  </a:schemeClr>
                </a:solidFill>
                <a:latin typeface="Carlito"/>
              </a:rPr>
              <a:t>Powerful, open-source processing engine built around speed, ease of use and sophisticated analytics.</a:t>
            </a:r>
            <a:endParaRPr lang="en-IN" sz="1400" dirty="0">
              <a:solidFill>
                <a:schemeClr val="accent5">
                  <a:lumMod val="50000"/>
                </a:schemeClr>
              </a:solidFill>
              <a:latin typeface="Carlito"/>
            </a:endParaRPr>
          </a:p>
        </p:txBody>
      </p:sp>
      <p:cxnSp>
        <p:nvCxnSpPr>
          <p:cNvPr id="7" name="Straight Connector 6">
            <a:extLst>
              <a:ext uri="{FF2B5EF4-FFF2-40B4-BE49-F238E27FC236}">
                <a16:creationId xmlns:a16="http://schemas.microsoft.com/office/drawing/2014/main" id="{9B7A5982-D921-4989-8C90-5328DB92B9EC}"/>
              </a:ext>
            </a:extLst>
          </p:cNvPr>
          <p:cNvCxnSpPr/>
          <p:nvPr/>
        </p:nvCxnSpPr>
        <p:spPr>
          <a:xfrm>
            <a:off x="6162675" y="1457325"/>
            <a:ext cx="0" cy="5192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11C761B-E7A9-4FFB-BFF2-686B5AC592CE}"/>
              </a:ext>
            </a:extLst>
          </p:cNvPr>
          <p:cNvCxnSpPr>
            <a:stCxn id="37" idx="3"/>
          </p:cNvCxnSpPr>
          <p:nvPr/>
        </p:nvCxnSpPr>
        <p:spPr>
          <a:xfrm flipV="1">
            <a:off x="2428872" y="2505075"/>
            <a:ext cx="742953" cy="690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572242-EEA7-4FE4-9A87-0E03F8C9BFD3}"/>
              </a:ext>
            </a:extLst>
          </p:cNvPr>
          <p:cNvCxnSpPr>
            <a:stCxn id="37" idx="3"/>
            <a:endCxn id="36" idx="1"/>
          </p:cNvCxnSpPr>
          <p:nvPr/>
        </p:nvCxnSpPr>
        <p:spPr>
          <a:xfrm>
            <a:off x="2428872" y="3195494"/>
            <a:ext cx="742953" cy="1350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 Placeholder 1">
            <a:extLst>
              <a:ext uri="{FF2B5EF4-FFF2-40B4-BE49-F238E27FC236}">
                <a16:creationId xmlns:a16="http://schemas.microsoft.com/office/drawing/2014/main" id="{B87C4FC0-F8C3-4749-9D8B-9EC4D8672288}"/>
              </a:ext>
            </a:extLst>
          </p:cNvPr>
          <p:cNvSpPr txBox="1">
            <a:spLocks/>
          </p:cNvSpPr>
          <p:nvPr/>
        </p:nvSpPr>
        <p:spPr>
          <a:xfrm>
            <a:off x="6316027" y="1579338"/>
            <a:ext cx="5758512" cy="76381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b="1" kern="0" dirty="0">
                <a:solidFill>
                  <a:sysClr val="windowText" lastClr="000000"/>
                </a:solidFill>
                <a:latin typeface="Carlito"/>
              </a:rPr>
              <a:t>What leads to Spark trending!</a:t>
            </a:r>
          </a:p>
        </p:txBody>
      </p:sp>
      <p:sp>
        <p:nvSpPr>
          <p:cNvPr id="43" name="object 3">
            <a:extLst>
              <a:ext uri="{FF2B5EF4-FFF2-40B4-BE49-F238E27FC236}">
                <a16:creationId xmlns:a16="http://schemas.microsoft.com/office/drawing/2014/main" id="{611101D6-3BEC-4FA0-9B49-9352B2614EB6}"/>
              </a:ext>
            </a:extLst>
          </p:cNvPr>
          <p:cNvSpPr/>
          <p:nvPr/>
        </p:nvSpPr>
        <p:spPr>
          <a:xfrm flipV="1">
            <a:off x="6316027" y="1982723"/>
            <a:ext cx="5525833" cy="45719"/>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TextBox 13">
            <a:extLst>
              <a:ext uri="{FF2B5EF4-FFF2-40B4-BE49-F238E27FC236}">
                <a16:creationId xmlns:a16="http://schemas.microsoft.com/office/drawing/2014/main" id="{F2E96550-260F-4F7B-957C-44FF3E974FB3}"/>
              </a:ext>
            </a:extLst>
          </p:cNvPr>
          <p:cNvSpPr txBox="1"/>
          <p:nvPr/>
        </p:nvSpPr>
        <p:spPr>
          <a:xfrm>
            <a:off x="6316027" y="2343149"/>
            <a:ext cx="5525830" cy="1600438"/>
          </a:xfrm>
          <a:prstGeom prst="rect">
            <a:avLst/>
          </a:prstGeom>
          <a:noFill/>
        </p:spPr>
        <p:txBody>
          <a:bodyPr wrap="square" rtlCol="0">
            <a:spAutoFit/>
          </a:bodyPr>
          <a:lstStyle/>
          <a:p>
            <a:pPr indent="-285750">
              <a:buFont typeface="Wingdings" panose="05000000000000000000" pitchFamily="2" charset="2"/>
              <a:buChar char="Ø"/>
            </a:pPr>
            <a:r>
              <a:rPr lang="en-US" sz="1600" kern="0" dirty="0">
                <a:solidFill>
                  <a:sysClr val="windowText" lastClr="000000"/>
                </a:solidFill>
                <a:latin typeface="Carlito"/>
              </a:rPr>
              <a:t>Just in Time Data warehouse</a:t>
            </a:r>
          </a:p>
          <a:p>
            <a:pPr indent="-285750">
              <a:buFont typeface="Wingdings" panose="05000000000000000000" pitchFamily="2" charset="2"/>
              <a:buChar char="Ø"/>
            </a:pPr>
            <a:r>
              <a:rPr lang="en-US" sz="1600" kern="0" dirty="0">
                <a:solidFill>
                  <a:sysClr val="windowText" lastClr="000000"/>
                </a:solidFill>
                <a:latin typeface="Carlito"/>
              </a:rPr>
              <a:t>Data Realtime, streaming, batch and analytics</a:t>
            </a:r>
          </a:p>
          <a:p>
            <a:pPr indent="-285750">
              <a:buFont typeface="Wingdings" panose="05000000000000000000" pitchFamily="2" charset="2"/>
              <a:buChar char="Ø"/>
            </a:pPr>
            <a:r>
              <a:rPr lang="en-US" sz="1600" kern="0" dirty="0">
                <a:solidFill>
                  <a:sysClr val="windowText" lastClr="000000"/>
                </a:solidFill>
                <a:latin typeface="Carlito"/>
              </a:rPr>
              <a:t>Versatile execution engine</a:t>
            </a:r>
          </a:p>
          <a:p>
            <a:pPr indent="-285750">
              <a:buFont typeface="Wingdings" panose="05000000000000000000" pitchFamily="2" charset="2"/>
              <a:buChar char="Ø"/>
            </a:pPr>
            <a:r>
              <a:rPr lang="en-US" sz="1600" kern="0" dirty="0">
                <a:solidFill>
                  <a:sysClr val="windowText" lastClr="000000"/>
                </a:solidFill>
                <a:latin typeface="Carlito"/>
              </a:rPr>
              <a:t>Simplified Big Data Processing</a:t>
            </a:r>
          </a:p>
          <a:p>
            <a:pPr indent="-285750">
              <a:buFont typeface="Wingdings" panose="05000000000000000000" pitchFamily="2" charset="2"/>
              <a:buChar char="Ø"/>
            </a:pPr>
            <a:r>
              <a:rPr lang="en-US" sz="1600" kern="0" dirty="0">
                <a:solidFill>
                  <a:sysClr val="windowText" lastClr="000000"/>
                </a:solidFill>
                <a:latin typeface="Carlito"/>
              </a:rPr>
              <a:t>Supports wide range of ecosystem and apps</a:t>
            </a:r>
          </a:p>
          <a:p>
            <a:pPr indent="-285750">
              <a:buFont typeface="Wingdings" panose="05000000000000000000" pitchFamily="2" charset="2"/>
              <a:buChar char="Ø"/>
            </a:pPr>
            <a:endParaRPr lang="en-US" dirty="0"/>
          </a:p>
        </p:txBody>
      </p:sp>
      <p:pic>
        <p:nvPicPr>
          <p:cNvPr id="16" name="Picture 15">
            <a:extLst>
              <a:ext uri="{FF2B5EF4-FFF2-40B4-BE49-F238E27FC236}">
                <a16:creationId xmlns:a16="http://schemas.microsoft.com/office/drawing/2014/main" id="{EB1568C4-E262-4E0A-BB87-882F73AD870A}"/>
              </a:ext>
            </a:extLst>
          </p:cNvPr>
          <p:cNvPicPr>
            <a:picLocks noChangeAspect="1"/>
          </p:cNvPicPr>
          <p:nvPr/>
        </p:nvPicPr>
        <p:blipFill>
          <a:blip r:embed="rId3"/>
          <a:stretch>
            <a:fillRect/>
          </a:stretch>
        </p:blipFill>
        <p:spPr>
          <a:xfrm>
            <a:off x="6713013" y="3866662"/>
            <a:ext cx="4840194" cy="22754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a:t>
            </a:r>
            <a:r>
              <a:rPr lang="en-US" sz="3800" spc="-100" dirty="0" err="1">
                <a:latin typeface="Arial"/>
                <a:cs typeface="Arial"/>
              </a:rPr>
              <a:t>PySpark</a:t>
            </a:r>
            <a:r>
              <a:rPr lang="en-US" sz="3800" spc="-100" dirty="0">
                <a:latin typeface="Arial"/>
                <a:cs typeface="Arial"/>
              </a:rPr>
              <a:t> (2/2)</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5" name="Picture 4">
            <a:extLst>
              <a:ext uri="{FF2B5EF4-FFF2-40B4-BE49-F238E27FC236}">
                <a16:creationId xmlns:a16="http://schemas.microsoft.com/office/drawing/2014/main" id="{4F046A32-F7F7-41A7-9A34-F33BD82EAE0F}"/>
              </a:ext>
            </a:extLst>
          </p:cNvPr>
          <p:cNvPicPr>
            <a:picLocks noChangeAspect="1"/>
          </p:cNvPicPr>
          <p:nvPr/>
        </p:nvPicPr>
        <p:blipFill>
          <a:blip r:embed="rId2"/>
          <a:stretch>
            <a:fillRect/>
          </a:stretch>
        </p:blipFill>
        <p:spPr>
          <a:xfrm>
            <a:off x="581025" y="2037659"/>
            <a:ext cx="4953000" cy="4310658"/>
          </a:xfrm>
          <a:prstGeom prst="rect">
            <a:avLst/>
          </a:prstGeom>
        </p:spPr>
      </p:pic>
      <p:sp>
        <p:nvSpPr>
          <p:cNvPr id="25" name="Rectangle: Rounded Corners 24">
            <a:extLst>
              <a:ext uri="{FF2B5EF4-FFF2-40B4-BE49-F238E27FC236}">
                <a16:creationId xmlns:a16="http://schemas.microsoft.com/office/drawing/2014/main" id="{EDF0BD35-597A-46E2-86C2-A7182B03E876}"/>
              </a:ext>
            </a:extLst>
          </p:cNvPr>
          <p:cNvSpPr/>
          <p:nvPr/>
        </p:nvSpPr>
        <p:spPr>
          <a:xfrm>
            <a:off x="581025" y="1107310"/>
            <a:ext cx="4953000" cy="628646"/>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
            <a:extLst>
              <a:ext uri="{FF2B5EF4-FFF2-40B4-BE49-F238E27FC236}">
                <a16:creationId xmlns:a16="http://schemas.microsoft.com/office/drawing/2014/main" id="{D65FAC39-C027-4C6B-9E92-5FE88827DA7D}"/>
              </a:ext>
            </a:extLst>
          </p:cNvPr>
          <p:cNvSpPr txBox="1">
            <a:spLocks/>
          </p:cNvSpPr>
          <p:nvPr/>
        </p:nvSpPr>
        <p:spPr>
          <a:xfrm>
            <a:off x="742950" y="1237402"/>
            <a:ext cx="4719823"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400" b="1" i="0" dirty="0">
                <a:solidFill>
                  <a:srgbClr val="333333"/>
                </a:solidFill>
                <a:effectLst/>
                <a:latin typeface="inter-regular"/>
              </a:rPr>
              <a:t>Similarities</a:t>
            </a:r>
            <a:endParaRPr lang="en-US" sz="2400" b="1" kern="0" dirty="0">
              <a:solidFill>
                <a:sysClr val="windowText" lastClr="000000"/>
              </a:solidFill>
              <a:latin typeface="Carlito"/>
            </a:endParaRPr>
          </a:p>
        </p:txBody>
      </p:sp>
      <p:cxnSp>
        <p:nvCxnSpPr>
          <p:cNvPr id="10" name="Straight Connector 9">
            <a:extLst>
              <a:ext uri="{FF2B5EF4-FFF2-40B4-BE49-F238E27FC236}">
                <a16:creationId xmlns:a16="http://schemas.microsoft.com/office/drawing/2014/main" id="{2A5A3161-F93F-4274-8BAF-BF0A732583D5}"/>
              </a:ext>
            </a:extLst>
          </p:cNvPr>
          <p:cNvCxnSpPr/>
          <p:nvPr/>
        </p:nvCxnSpPr>
        <p:spPr>
          <a:xfrm>
            <a:off x="6096000" y="1135134"/>
            <a:ext cx="0" cy="5241007"/>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A5A8335-E770-4510-8671-18FA38B62F82}"/>
              </a:ext>
            </a:extLst>
          </p:cNvPr>
          <p:cNvSpPr/>
          <p:nvPr/>
        </p:nvSpPr>
        <p:spPr>
          <a:xfrm>
            <a:off x="6657975" y="1135134"/>
            <a:ext cx="4953000" cy="628646"/>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1">
            <a:extLst>
              <a:ext uri="{FF2B5EF4-FFF2-40B4-BE49-F238E27FC236}">
                <a16:creationId xmlns:a16="http://schemas.microsoft.com/office/drawing/2014/main" id="{3C54C364-9C56-47B1-8C8E-89FC5818F952}"/>
              </a:ext>
            </a:extLst>
          </p:cNvPr>
          <p:cNvSpPr txBox="1">
            <a:spLocks/>
          </p:cNvSpPr>
          <p:nvPr/>
        </p:nvSpPr>
        <p:spPr>
          <a:xfrm>
            <a:off x="6819900" y="1265226"/>
            <a:ext cx="4719823"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400" b="1" i="0" dirty="0">
                <a:solidFill>
                  <a:srgbClr val="333333"/>
                </a:solidFill>
                <a:effectLst/>
                <a:latin typeface="inter-regular"/>
              </a:rPr>
              <a:t>Differences</a:t>
            </a:r>
            <a:endParaRPr lang="en-US" sz="2400" b="1" kern="0" dirty="0">
              <a:solidFill>
                <a:sysClr val="windowText" lastClr="000000"/>
              </a:solidFill>
              <a:latin typeface="Carlito"/>
            </a:endParaRPr>
          </a:p>
        </p:txBody>
      </p:sp>
      <p:pic>
        <p:nvPicPr>
          <p:cNvPr id="12" name="Picture 11">
            <a:extLst>
              <a:ext uri="{FF2B5EF4-FFF2-40B4-BE49-F238E27FC236}">
                <a16:creationId xmlns:a16="http://schemas.microsoft.com/office/drawing/2014/main" id="{84EC762E-2B52-4E88-A8FD-D7DD3B5EFB18}"/>
              </a:ext>
            </a:extLst>
          </p:cNvPr>
          <p:cNvPicPr>
            <a:picLocks noChangeAspect="1"/>
          </p:cNvPicPr>
          <p:nvPr/>
        </p:nvPicPr>
        <p:blipFill>
          <a:blip r:embed="rId3"/>
          <a:stretch>
            <a:fillRect/>
          </a:stretch>
        </p:blipFill>
        <p:spPr>
          <a:xfrm>
            <a:off x="6218844" y="2218823"/>
            <a:ext cx="5831262" cy="4129489"/>
          </a:xfrm>
          <a:prstGeom prst="rect">
            <a:avLst/>
          </a:prstGeom>
        </p:spPr>
      </p:pic>
    </p:spTree>
    <p:extLst>
      <p:ext uri="{BB962C8B-B14F-4D97-AF65-F5344CB8AC3E}">
        <p14:creationId xmlns:p14="http://schemas.microsoft.com/office/powerpoint/2010/main" val="398487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Transformation &amp; Action</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8" name="Picture 7">
            <a:extLst>
              <a:ext uri="{FF2B5EF4-FFF2-40B4-BE49-F238E27FC236}">
                <a16:creationId xmlns:a16="http://schemas.microsoft.com/office/drawing/2014/main" id="{9CA46129-8C1B-4C3B-AC59-038A4615EB0B}"/>
              </a:ext>
            </a:extLst>
          </p:cNvPr>
          <p:cNvPicPr>
            <a:picLocks noChangeAspect="1"/>
          </p:cNvPicPr>
          <p:nvPr/>
        </p:nvPicPr>
        <p:blipFill>
          <a:blip r:embed="rId2"/>
          <a:stretch>
            <a:fillRect/>
          </a:stretch>
        </p:blipFill>
        <p:spPr>
          <a:xfrm>
            <a:off x="1629727" y="3773779"/>
            <a:ext cx="9152573" cy="2673876"/>
          </a:xfrm>
          <a:prstGeom prst="rect">
            <a:avLst/>
          </a:prstGeom>
        </p:spPr>
      </p:pic>
      <p:sp>
        <p:nvSpPr>
          <p:cNvPr id="17" name="Rectangle: Rounded Corners 16">
            <a:extLst>
              <a:ext uri="{FF2B5EF4-FFF2-40B4-BE49-F238E27FC236}">
                <a16:creationId xmlns:a16="http://schemas.microsoft.com/office/drawing/2014/main" id="{D525B115-F1BA-4176-89DE-1857A23EF8D5}"/>
              </a:ext>
            </a:extLst>
          </p:cNvPr>
          <p:cNvSpPr/>
          <p:nvPr/>
        </p:nvSpPr>
        <p:spPr>
          <a:xfrm>
            <a:off x="770571" y="1011677"/>
            <a:ext cx="10650855" cy="2559737"/>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
            <a:extLst>
              <a:ext uri="{FF2B5EF4-FFF2-40B4-BE49-F238E27FC236}">
                <a16:creationId xmlns:a16="http://schemas.microsoft.com/office/drawing/2014/main" id="{33045191-479D-482C-A8A3-A1C4280C800E}"/>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b="1" u="sng" dirty="0">
                <a:solidFill>
                  <a:srgbClr val="333333"/>
                </a:solidFill>
                <a:latin typeface="inter-regular"/>
              </a:rPr>
              <a:t>Transformation:</a:t>
            </a:r>
          </a:p>
          <a:p>
            <a:pPr algn="just"/>
            <a:r>
              <a:rPr lang="en-US" sz="1600" dirty="0">
                <a:solidFill>
                  <a:srgbClr val="333333"/>
                </a:solidFill>
                <a:latin typeface="inter-regular"/>
              </a:rPr>
              <a:t>Transformation is a kind of operation which will transform </a:t>
            </a:r>
            <a:r>
              <a:rPr lang="en-US" sz="1600" dirty="0" err="1">
                <a:solidFill>
                  <a:srgbClr val="333333"/>
                </a:solidFill>
                <a:latin typeface="inter-regular"/>
              </a:rPr>
              <a:t>Dataframe</a:t>
            </a:r>
            <a:r>
              <a:rPr lang="en-US" sz="1600" dirty="0">
                <a:solidFill>
                  <a:srgbClr val="333333"/>
                </a:solidFill>
                <a:latin typeface="inter-regular"/>
              </a:rPr>
              <a:t> from one form to another. We will get new </a:t>
            </a:r>
            <a:r>
              <a:rPr lang="en-US" sz="1600" dirty="0" err="1">
                <a:solidFill>
                  <a:srgbClr val="333333"/>
                </a:solidFill>
                <a:latin typeface="inter-regular"/>
              </a:rPr>
              <a:t>Dataframe</a:t>
            </a:r>
            <a:r>
              <a:rPr lang="en-US" sz="1600" dirty="0">
                <a:solidFill>
                  <a:srgbClr val="333333"/>
                </a:solidFill>
                <a:latin typeface="inter-regular"/>
              </a:rPr>
              <a:t> after execution of each transformation operation. Transformation is lazy evaluation based on DAG (Directed Acyclic Graph). Filter, Union etc.,</a:t>
            </a:r>
          </a:p>
          <a:p>
            <a:pPr algn="just"/>
            <a:endParaRPr lang="en-US" sz="1600" dirty="0">
              <a:solidFill>
                <a:srgbClr val="333333"/>
              </a:solidFill>
              <a:latin typeface="inter-regular"/>
            </a:endParaRPr>
          </a:p>
          <a:p>
            <a:pPr algn="just"/>
            <a:r>
              <a:rPr lang="en-US" sz="1600" b="1" u="sng" dirty="0">
                <a:solidFill>
                  <a:srgbClr val="333333"/>
                </a:solidFill>
                <a:latin typeface="inter-regular"/>
              </a:rPr>
              <a:t>Action: </a:t>
            </a:r>
          </a:p>
          <a:p>
            <a:pPr algn="just"/>
            <a:r>
              <a:rPr lang="en-US" sz="1600" dirty="0">
                <a:solidFill>
                  <a:srgbClr val="333333"/>
                </a:solidFill>
                <a:latin typeface="inter-regular"/>
              </a:rPr>
              <a:t>When we want to work with actual data, call the action. Action returns the data to driver for display or storage into storage layer. Count, collect, save etc.</a:t>
            </a:r>
          </a:p>
        </p:txBody>
      </p:sp>
    </p:spTree>
    <p:extLst>
      <p:ext uri="{BB962C8B-B14F-4D97-AF65-F5344CB8AC3E}">
        <p14:creationId xmlns:p14="http://schemas.microsoft.com/office/powerpoint/2010/main" val="2816401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Narrow Transformation</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4CC79F51-6356-4264-BD3C-A8D24A83A67C}"/>
              </a:ext>
            </a:extLst>
          </p:cNvPr>
          <p:cNvPicPr>
            <a:picLocks noChangeAspect="1"/>
          </p:cNvPicPr>
          <p:nvPr/>
        </p:nvPicPr>
        <p:blipFill>
          <a:blip r:embed="rId2"/>
          <a:stretch>
            <a:fillRect/>
          </a:stretch>
        </p:blipFill>
        <p:spPr>
          <a:xfrm>
            <a:off x="1312069" y="958766"/>
            <a:ext cx="9567861" cy="5488884"/>
          </a:xfrm>
          <a:prstGeom prst="rect">
            <a:avLst/>
          </a:prstGeom>
        </p:spPr>
      </p:pic>
    </p:spTree>
    <p:extLst>
      <p:ext uri="{BB962C8B-B14F-4D97-AF65-F5344CB8AC3E}">
        <p14:creationId xmlns:p14="http://schemas.microsoft.com/office/powerpoint/2010/main" val="50810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Wide Transformation</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58D0A6CA-53C1-4D4C-BBA9-D22A6D4EBA5E}"/>
              </a:ext>
            </a:extLst>
          </p:cNvPr>
          <p:cNvPicPr>
            <a:picLocks noChangeAspect="1"/>
          </p:cNvPicPr>
          <p:nvPr/>
        </p:nvPicPr>
        <p:blipFill>
          <a:blip r:embed="rId2"/>
          <a:stretch>
            <a:fillRect/>
          </a:stretch>
        </p:blipFill>
        <p:spPr>
          <a:xfrm>
            <a:off x="1423986" y="1119523"/>
            <a:ext cx="9344025" cy="5284323"/>
          </a:xfrm>
          <a:prstGeom prst="rect">
            <a:avLst/>
          </a:prstGeom>
        </p:spPr>
      </p:pic>
    </p:spTree>
    <p:extLst>
      <p:ext uri="{BB962C8B-B14F-4D97-AF65-F5344CB8AC3E}">
        <p14:creationId xmlns:p14="http://schemas.microsoft.com/office/powerpoint/2010/main" val="2818687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Common Transformations &amp; Actions</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01DA33D6-5CFC-4D99-9A01-D3FDB4AD179A}"/>
              </a:ext>
            </a:extLst>
          </p:cNvPr>
          <p:cNvPicPr>
            <a:picLocks noChangeAspect="1"/>
          </p:cNvPicPr>
          <p:nvPr/>
        </p:nvPicPr>
        <p:blipFill>
          <a:blip r:embed="rId2"/>
          <a:stretch>
            <a:fillRect/>
          </a:stretch>
        </p:blipFill>
        <p:spPr>
          <a:xfrm>
            <a:off x="1673542" y="1112208"/>
            <a:ext cx="8710612" cy="5091834"/>
          </a:xfrm>
          <a:prstGeom prst="rect">
            <a:avLst/>
          </a:prstGeom>
        </p:spPr>
      </p:pic>
    </p:spTree>
    <p:extLst>
      <p:ext uri="{BB962C8B-B14F-4D97-AF65-F5344CB8AC3E}">
        <p14:creationId xmlns:p14="http://schemas.microsoft.com/office/powerpoint/2010/main" val="2061181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Examples of Transformations and Actions</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BE444F62-DD56-47C0-A6E0-494A7FD30870}"/>
              </a:ext>
            </a:extLst>
          </p:cNvPr>
          <p:cNvPicPr>
            <a:picLocks noChangeAspect="1"/>
          </p:cNvPicPr>
          <p:nvPr/>
        </p:nvPicPr>
        <p:blipFill>
          <a:blip r:embed="rId2"/>
          <a:stretch>
            <a:fillRect/>
          </a:stretch>
        </p:blipFill>
        <p:spPr>
          <a:xfrm>
            <a:off x="1690211" y="958766"/>
            <a:ext cx="8596790" cy="2803477"/>
          </a:xfrm>
          <a:prstGeom prst="rect">
            <a:avLst/>
          </a:prstGeom>
        </p:spPr>
      </p:pic>
      <p:pic>
        <p:nvPicPr>
          <p:cNvPr id="8" name="Picture 7">
            <a:extLst>
              <a:ext uri="{FF2B5EF4-FFF2-40B4-BE49-F238E27FC236}">
                <a16:creationId xmlns:a16="http://schemas.microsoft.com/office/drawing/2014/main" id="{1494B1A4-DF37-4FB1-9011-2B71DA4D63B9}"/>
              </a:ext>
            </a:extLst>
          </p:cNvPr>
          <p:cNvPicPr>
            <a:picLocks noChangeAspect="1"/>
          </p:cNvPicPr>
          <p:nvPr/>
        </p:nvPicPr>
        <p:blipFill>
          <a:blip r:embed="rId3"/>
          <a:stretch>
            <a:fillRect/>
          </a:stretch>
        </p:blipFill>
        <p:spPr>
          <a:xfrm>
            <a:off x="371475" y="4005262"/>
            <a:ext cx="3886200" cy="942975"/>
          </a:xfrm>
          <a:prstGeom prst="rect">
            <a:avLst/>
          </a:prstGeom>
        </p:spPr>
      </p:pic>
      <p:pic>
        <p:nvPicPr>
          <p:cNvPr id="10" name="Picture 9">
            <a:extLst>
              <a:ext uri="{FF2B5EF4-FFF2-40B4-BE49-F238E27FC236}">
                <a16:creationId xmlns:a16="http://schemas.microsoft.com/office/drawing/2014/main" id="{A971A062-BA82-4E0D-8E8E-08BC2320B230}"/>
              </a:ext>
            </a:extLst>
          </p:cNvPr>
          <p:cNvPicPr>
            <a:picLocks noChangeAspect="1"/>
          </p:cNvPicPr>
          <p:nvPr/>
        </p:nvPicPr>
        <p:blipFill>
          <a:blip r:embed="rId4"/>
          <a:stretch>
            <a:fillRect/>
          </a:stretch>
        </p:blipFill>
        <p:spPr>
          <a:xfrm>
            <a:off x="371475" y="5280016"/>
            <a:ext cx="3695700" cy="759075"/>
          </a:xfrm>
          <a:prstGeom prst="rect">
            <a:avLst/>
          </a:prstGeom>
        </p:spPr>
      </p:pic>
      <p:pic>
        <p:nvPicPr>
          <p:cNvPr id="12" name="Picture 11">
            <a:extLst>
              <a:ext uri="{FF2B5EF4-FFF2-40B4-BE49-F238E27FC236}">
                <a16:creationId xmlns:a16="http://schemas.microsoft.com/office/drawing/2014/main" id="{5CAA83CA-1257-454D-B57D-27C5DE3C8E43}"/>
              </a:ext>
            </a:extLst>
          </p:cNvPr>
          <p:cNvPicPr>
            <a:picLocks noChangeAspect="1"/>
          </p:cNvPicPr>
          <p:nvPr/>
        </p:nvPicPr>
        <p:blipFill>
          <a:blip r:embed="rId5"/>
          <a:stretch>
            <a:fillRect/>
          </a:stretch>
        </p:blipFill>
        <p:spPr>
          <a:xfrm>
            <a:off x="4514850" y="4707053"/>
            <a:ext cx="3943350" cy="952500"/>
          </a:xfrm>
          <a:prstGeom prst="rect">
            <a:avLst/>
          </a:prstGeom>
        </p:spPr>
      </p:pic>
      <p:pic>
        <p:nvPicPr>
          <p:cNvPr id="16" name="Picture 15">
            <a:extLst>
              <a:ext uri="{FF2B5EF4-FFF2-40B4-BE49-F238E27FC236}">
                <a16:creationId xmlns:a16="http://schemas.microsoft.com/office/drawing/2014/main" id="{11DFB427-9195-4989-94CB-33D23A6C0518}"/>
              </a:ext>
            </a:extLst>
          </p:cNvPr>
          <p:cNvPicPr>
            <a:picLocks noChangeAspect="1"/>
          </p:cNvPicPr>
          <p:nvPr/>
        </p:nvPicPr>
        <p:blipFill>
          <a:blip r:embed="rId6"/>
          <a:stretch>
            <a:fillRect/>
          </a:stretch>
        </p:blipFill>
        <p:spPr>
          <a:xfrm>
            <a:off x="9182100" y="4614862"/>
            <a:ext cx="2400300" cy="923925"/>
          </a:xfrm>
          <a:prstGeom prst="rect">
            <a:avLst/>
          </a:prstGeom>
        </p:spPr>
      </p:pic>
    </p:spTree>
    <p:extLst>
      <p:ext uri="{BB962C8B-B14F-4D97-AF65-F5344CB8AC3E}">
        <p14:creationId xmlns:p14="http://schemas.microsoft.com/office/powerpoint/2010/main" val="2931169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Reading Files (CSV)</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9" name="Picture 8">
            <a:extLst>
              <a:ext uri="{FF2B5EF4-FFF2-40B4-BE49-F238E27FC236}">
                <a16:creationId xmlns:a16="http://schemas.microsoft.com/office/drawing/2014/main" id="{1DB79969-66B1-433A-8269-C79FCEAF0AC4}"/>
              </a:ext>
            </a:extLst>
          </p:cNvPr>
          <p:cNvPicPr>
            <a:picLocks noChangeAspect="1"/>
          </p:cNvPicPr>
          <p:nvPr/>
        </p:nvPicPr>
        <p:blipFill>
          <a:blip r:embed="rId2"/>
          <a:stretch>
            <a:fillRect/>
          </a:stretch>
        </p:blipFill>
        <p:spPr>
          <a:xfrm>
            <a:off x="152506" y="958766"/>
            <a:ext cx="11886987" cy="5037975"/>
          </a:xfrm>
          <a:prstGeom prst="rect">
            <a:avLst/>
          </a:prstGeom>
        </p:spPr>
      </p:pic>
    </p:spTree>
    <p:extLst>
      <p:ext uri="{BB962C8B-B14F-4D97-AF65-F5344CB8AC3E}">
        <p14:creationId xmlns:p14="http://schemas.microsoft.com/office/powerpoint/2010/main" val="61778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Filter Function</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C15B400-D48F-458F-A091-986FD8922D01}"/>
              </a:ext>
            </a:extLst>
          </p:cNvPr>
          <p:cNvPicPr>
            <a:picLocks noChangeAspect="1"/>
          </p:cNvPicPr>
          <p:nvPr/>
        </p:nvPicPr>
        <p:blipFill>
          <a:blip r:embed="rId2"/>
          <a:stretch>
            <a:fillRect/>
          </a:stretch>
        </p:blipFill>
        <p:spPr>
          <a:xfrm>
            <a:off x="1309686" y="1187519"/>
            <a:ext cx="9572625" cy="5038725"/>
          </a:xfrm>
          <a:prstGeom prst="rect">
            <a:avLst/>
          </a:prstGeom>
        </p:spPr>
      </p:pic>
    </p:spTree>
    <p:extLst>
      <p:ext uri="{BB962C8B-B14F-4D97-AF65-F5344CB8AC3E}">
        <p14:creationId xmlns:p14="http://schemas.microsoft.com/office/powerpoint/2010/main" val="3793985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Add, Rename and Drop Functions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31F9D630-B085-46FD-97A8-34237CC141A2}"/>
              </a:ext>
            </a:extLst>
          </p:cNvPr>
          <p:cNvPicPr>
            <a:picLocks noChangeAspect="1"/>
          </p:cNvPicPr>
          <p:nvPr/>
        </p:nvPicPr>
        <p:blipFill>
          <a:blip r:embed="rId2"/>
          <a:stretch>
            <a:fillRect/>
          </a:stretch>
        </p:blipFill>
        <p:spPr>
          <a:xfrm>
            <a:off x="966786" y="1181625"/>
            <a:ext cx="10258425" cy="4953000"/>
          </a:xfrm>
          <a:prstGeom prst="rect">
            <a:avLst/>
          </a:prstGeom>
        </p:spPr>
      </p:pic>
    </p:spTree>
    <p:extLst>
      <p:ext uri="{BB962C8B-B14F-4D97-AF65-F5344CB8AC3E}">
        <p14:creationId xmlns:p14="http://schemas.microsoft.com/office/powerpoint/2010/main" val="3274870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Join Conditions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6E2AA6B7-60DE-40BA-B68E-58B2F429AF3A}"/>
              </a:ext>
            </a:extLst>
          </p:cNvPr>
          <p:cNvPicPr>
            <a:picLocks noChangeAspect="1"/>
          </p:cNvPicPr>
          <p:nvPr/>
        </p:nvPicPr>
        <p:blipFill>
          <a:blip r:embed="rId2"/>
          <a:stretch>
            <a:fillRect/>
          </a:stretch>
        </p:blipFill>
        <p:spPr>
          <a:xfrm>
            <a:off x="1349872" y="958766"/>
            <a:ext cx="8660903" cy="4454415"/>
          </a:xfrm>
          <a:prstGeom prst="rect">
            <a:avLst/>
          </a:prstGeom>
        </p:spPr>
      </p:pic>
      <p:pic>
        <p:nvPicPr>
          <p:cNvPr id="8" name="Picture 7">
            <a:extLst>
              <a:ext uri="{FF2B5EF4-FFF2-40B4-BE49-F238E27FC236}">
                <a16:creationId xmlns:a16="http://schemas.microsoft.com/office/drawing/2014/main" id="{FDD98CF2-720D-4A6B-A5A9-D3BC6B5B67D9}"/>
              </a:ext>
            </a:extLst>
          </p:cNvPr>
          <p:cNvPicPr>
            <a:picLocks noChangeAspect="1"/>
          </p:cNvPicPr>
          <p:nvPr/>
        </p:nvPicPr>
        <p:blipFill>
          <a:blip r:embed="rId3"/>
          <a:stretch>
            <a:fillRect/>
          </a:stretch>
        </p:blipFill>
        <p:spPr>
          <a:xfrm>
            <a:off x="1237773" y="5476664"/>
            <a:ext cx="9582150" cy="942975"/>
          </a:xfrm>
          <a:prstGeom prst="rect">
            <a:avLst/>
          </a:prstGeom>
        </p:spPr>
      </p:pic>
    </p:spTree>
    <p:extLst>
      <p:ext uri="{BB962C8B-B14F-4D97-AF65-F5344CB8AC3E}">
        <p14:creationId xmlns:p14="http://schemas.microsoft.com/office/powerpoint/2010/main" val="100729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Architecture</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8711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err="1">
                <a:latin typeface="Arial"/>
                <a:cs typeface="Arial"/>
              </a:rPr>
              <a:t>DBUtils</a:t>
            </a:r>
            <a:r>
              <a:rPr lang="en-US" sz="3800" spc="-100" dirty="0">
                <a:latin typeface="Arial"/>
                <a:cs typeface="Arial"/>
              </a:rPr>
              <a:t> Commands (1/3)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F38EFF27-BA85-4861-B19C-1B600F37AC22}"/>
              </a:ext>
            </a:extLst>
          </p:cNvPr>
          <p:cNvPicPr>
            <a:picLocks noChangeAspect="1"/>
          </p:cNvPicPr>
          <p:nvPr/>
        </p:nvPicPr>
        <p:blipFill>
          <a:blip r:embed="rId2"/>
          <a:stretch>
            <a:fillRect/>
          </a:stretch>
        </p:blipFill>
        <p:spPr>
          <a:xfrm>
            <a:off x="1568767" y="1247571"/>
            <a:ext cx="8920162" cy="5016133"/>
          </a:xfrm>
          <a:prstGeom prst="rect">
            <a:avLst/>
          </a:prstGeom>
        </p:spPr>
      </p:pic>
    </p:spTree>
    <p:extLst>
      <p:ext uri="{BB962C8B-B14F-4D97-AF65-F5344CB8AC3E}">
        <p14:creationId xmlns:p14="http://schemas.microsoft.com/office/powerpoint/2010/main" val="3142392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err="1">
                <a:latin typeface="Arial"/>
                <a:cs typeface="Arial"/>
              </a:rPr>
              <a:t>DBUtils</a:t>
            </a:r>
            <a:r>
              <a:rPr lang="en-US" sz="3800" spc="-100" dirty="0">
                <a:latin typeface="Arial"/>
                <a:cs typeface="Arial"/>
              </a:rPr>
              <a:t> Commands (2/3)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B6580175-F255-4795-927E-F7AEAB500B53}"/>
              </a:ext>
            </a:extLst>
          </p:cNvPr>
          <p:cNvPicPr>
            <a:picLocks noChangeAspect="1"/>
          </p:cNvPicPr>
          <p:nvPr/>
        </p:nvPicPr>
        <p:blipFill>
          <a:blip r:embed="rId2"/>
          <a:stretch>
            <a:fillRect/>
          </a:stretch>
        </p:blipFill>
        <p:spPr>
          <a:xfrm>
            <a:off x="770571" y="1086250"/>
            <a:ext cx="10650855" cy="5350869"/>
          </a:xfrm>
          <a:prstGeom prst="rect">
            <a:avLst/>
          </a:prstGeom>
        </p:spPr>
      </p:pic>
    </p:spTree>
    <p:extLst>
      <p:ext uri="{BB962C8B-B14F-4D97-AF65-F5344CB8AC3E}">
        <p14:creationId xmlns:p14="http://schemas.microsoft.com/office/powerpoint/2010/main" val="360011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err="1">
                <a:latin typeface="Arial"/>
                <a:cs typeface="Arial"/>
              </a:rPr>
              <a:t>DBUtils</a:t>
            </a:r>
            <a:r>
              <a:rPr lang="en-US" sz="3800" spc="-100" dirty="0">
                <a:latin typeface="Arial"/>
                <a:cs typeface="Arial"/>
              </a:rPr>
              <a:t> Commands (3/3)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BE166E55-6325-4257-BCF4-B85DC5BD8C78}"/>
              </a:ext>
            </a:extLst>
          </p:cNvPr>
          <p:cNvPicPr>
            <a:picLocks noChangeAspect="1"/>
          </p:cNvPicPr>
          <p:nvPr/>
        </p:nvPicPr>
        <p:blipFill>
          <a:blip r:embed="rId2"/>
          <a:stretch>
            <a:fillRect/>
          </a:stretch>
        </p:blipFill>
        <p:spPr>
          <a:xfrm>
            <a:off x="1195387" y="969709"/>
            <a:ext cx="9801225" cy="5350129"/>
          </a:xfrm>
          <a:prstGeom prst="rect">
            <a:avLst/>
          </a:prstGeom>
        </p:spPr>
      </p:pic>
    </p:spTree>
    <p:extLst>
      <p:ext uri="{BB962C8B-B14F-4D97-AF65-F5344CB8AC3E}">
        <p14:creationId xmlns:p14="http://schemas.microsoft.com/office/powerpoint/2010/main" val="3566300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Explode Function (1/2)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6ECE2EBF-35BF-4F6E-B850-202568370A07}"/>
              </a:ext>
            </a:extLst>
          </p:cNvPr>
          <p:cNvPicPr>
            <a:picLocks noChangeAspect="1"/>
          </p:cNvPicPr>
          <p:nvPr/>
        </p:nvPicPr>
        <p:blipFill>
          <a:blip r:embed="rId2"/>
          <a:stretch>
            <a:fillRect/>
          </a:stretch>
        </p:blipFill>
        <p:spPr>
          <a:xfrm>
            <a:off x="770572" y="1002132"/>
            <a:ext cx="10334625" cy="5255794"/>
          </a:xfrm>
          <a:prstGeom prst="rect">
            <a:avLst/>
          </a:prstGeom>
        </p:spPr>
      </p:pic>
    </p:spTree>
    <p:extLst>
      <p:ext uri="{BB962C8B-B14F-4D97-AF65-F5344CB8AC3E}">
        <p14:creationId xmlns:p14="http://schemas.microsoft.com/office/powerpoint/2010/main" val="1036567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Explode Function (2/2)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9D640CF2-0E65-4C49-BB82-69218C8674E6}"/>
              </a:ext>
            </a:extLst>
          </p:cNvPr>
          <p:cNvPicPr>
            <a:picLocks noChangeAspect="1"/>
          </p:cNvPicPr>
          <p:nvPr/>
        </p:nvPicPr>
        <p:blipFill>
          <a:blip r:embed="rId2"/>
          <a:stretch>
            <a:fillRect/>
          </a:stretch>
        </p:blipFill>
        <p:spPr>
          <a:xfrm>
            <a:off x="876299" y="1040103"/>
            <a:ext cx="10439400" cy="5524500"/>
          </a:xfrm>
          <a:prstGeom prst="rect">
            <a:avLst/>
          </a:prstGeom>
        </p:spPr>
      </p:pic>
    </p:spTree>
    <p:extLst>
      <p:ext uri="{BB962C8B-B14F-4D97-AF65-F5344CB8AC3E}">
        <p14:creationId xmlns:p14="http://schemas.microsoft.com/office/powerpoint/2010/main" val="2604822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CASE Functions (1/2)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181DAD3E-6CBF-42F3-9BFF-9421D7DBC2EE}"/>
              </a:ext>
            </a:extLst>
          </p:cNvPr>
          <p:cNvPicPr>
            <a:picLocks noChangeAspect="1"/>
          </p:cNvPicPr>
          <p:nvPr/>
        </p:nvPicPr>
        <p:blipFill>
          <a:blip r:embed="rId2"/>
          <a:stretch>
            <a:fillRect/>
          </a:stretch>
        </p:blipFill>
        <p:spPr>
          <a:xfrm>
            <a:off x="1542573" y="1002428"/>
            <a:ext cx="8972550" cy="4994318"/>
          </a:xfrm>
          <a:prstGeom prst="rect">
            <a:avLst/>
          </a:prstGeom>
        </p:spPr>
      </p:pic>
    </p:spTree>
    <p:extLst>
      <p:ext uri="{BB962C8B-B14F-4D97-AF65-F5344CB8AC3E}">
        <p14:creationId xmlns:p14="http://schemas.microsoft.com/office/powerpoint/2010/main" val="2846946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CASE Functions (2/2)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3C8F90E2-71B9-4F6C-8BB8-C3C2BFADC9A6}"/>
              </a:ext>
            </a:extLst>
          </p:cNvPr>
          <p:cNvPicPr>
            <a:picLocks noChangeAspect="1"/>
          </p:cNvPicPr>
          <p:nvPr/>
        </p:nvPicPr>
        <p:blipFill>
          <a:blip r:embed="rId2"/>
          <a:stretch>
            <a:fillRect/>
          </a:stretch>
        </p:blipFill>
        <p:spPr>
          <a:xfrm>
            <a:off x="1285874" y="976566"/>
            <a:ext cx="9763125" cy="5452809"/>
          </a:xfrm>
          <a:prstGeom prst="rect">
            <a:avLst/>
          </a:prstGeom>
        </p:spPr>
      </p:pic>
    </p:spTree>
    <p:extLst>
      <p:ext uri="{BB962C8B-B14F-4D97-AF65-F5344CB8AC3E}">
        <p14:creationId xmlns:p14="http://schemas.microsoft.com/office/powerpoint/2010/main" val="909649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Union &amp; </a:t>
            </a:r>
            <a:r>
              <a:rPr lang="en-US" sz="3800" spc="-100" dirty="0" err="1">
                <a:latin typeface="Arial"/>
                <a:cs typeface="Arial"/>
              </a:rPr>
              <a:t>UnionAll</a:t>
            </a:r>
            <a:r>
              <a:rPr lang="en-US" sz="3800" spc="-100" dirty="0">
                <a:latin typeface="Arial"/>
                <a:cs typeface="Arial"/>
              </a:rPr>
              <a:t> Functions (1/3)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54ED84F-F9EC-4755-BEB8-2733173E4BCB}"/>
              </a:ext>
            </a:extLst>
          </p:cNvPr>
          <p:cNvPicPr>
            <a:picLocks noChangeAspect="1"/>
          </p:cNvPicPr>
          <p:nvPr/>
        </p:nvPicPr>
        <p:blipFill>
          <a:blip r:embed="rId2"/>
          <a:stretch>
            <a:fillRect/>
          </a:stretch>
        </p:blipFill>
        <p:spPr>
          <a:xfrm>
            <a:off x="800099" y="981600"/>
            <a:ext cx="10591800" cy="5353050"/>
          </a:xfrm>
          <a:prstGeom prst="rect">
            <a:avLst/>
          </a:prstGeom>
        </p:spPr>
      </p:pic>
    </p:spTree>
    <p:extLst>
      <p:ext uri="{BB962C8B-B14F-4D97-AF65-F5344CB8AC3E}">
        <p14:creationId xmlns:p14="http://schemas.microsoft.com/office/powerpoint/2010/main" val="2867587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Union &amp; </a:t>
            </a:r>
            <a:r>
              <a:rPr lang="en-US" sz="3800" spc="-100" dirty="0" err="1">
                <a:latin typeface="Arial"/>
                <a:cs typeface="Arial"/>
              </a:rPr>
              <a:t>UnionAll</a:t>
            </a:r>
            <a:r>
              <a:rPr lang="en-US" sz="3800" spc="-100" dirty="0">
                <a:latin typeface="Arial"/>
                <a:cs typeface="Arial"/>
              </a:rPr>
              <a:t> Functions (2/3)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63C3F3F4-7DC7-4D7E-A7CB-937CDB1CD42D}"/>
              </a:ext>
            </a:extLst>
          </p:cNvPr>
          <p:cNvPicPr>
            <a:picLocks noChangeAspect="1"/>
          </p:cNvPicPr>
          <p:nvPr/>
        </p:nvPicPr>
        <p:blipFill>
          <a:blip r:embed="rId2"/>
          <a:stretch>
            <a:fillRect/>
          </a:stretch>
        </p:blipFill>
        <p:spPr>
          <a:xfrm>
            <a:off x="1171574" y="1120844"/>
            <a:ext cx="9848850" cy="5172075"/>
          </a:xfrm>
          <a:prstGeom prst="rect">
            <a:avLst/>
          </a:prstGeom>
        </p:spPr>
      </p:pic>
    </p:spTree>
    <p:extLst>
      <p:ext uri="{BB962C8B-B14F-4D97-AF65-F5344CB8AC3E}">
        <p14:creationId xmlns:p14="http://schemas.microsoft.com/office/powerpoint/2010/main" val="2423381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Union &amp; </a:t>
            </a:r>
            <a:r>
              <a:rPr lang="en-US" sz="3800" spc="-100" dirty="0" err="1">
                <a:latin typeface="Arial"/>
                <a:cs typeface="Arial"/>
              </a:rPr>
              <a:t>UnionAll</a:t>
            </a:r>
            <a:r>
              <a:rPr lang="en-US" sz="3800" spc="-100" dirty="0">
                <a:latin typeface="Arial"/>
                <a:cs typeface="Arial"/>
              </a:rPr>
              <a:t> Functions (3/3)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0A984B7C-7961-4ECB-B3B6-A473B0B09D1A}"/>
              </a:ext>
            </a:extLst>
          </p:cNvPr>
          <p:cNvPicPr>
            <a:picLocks noChangeAspect="1"/>
          </p:cNvPicPr>
          <p:nvPr/>
        </p:nvPicPr>
        <p:blipFill>
          <a:blip r:embed="rId2"/>
          <a:stretch>
            <a:fillRect/>
          </a:stretch>
        </p:blipFill>
        <p:spPr>
          <a:xfrm>
            <a:off x="1157286" y="1106557"/>
            <a:ext cx="9877425" cy="5200650"/>
          </a:xfrm>
          <a:prstGeom prst="rect">
            <a:avLst/>
          </a:prstGeom>
        </p:spPr>
      </p:pic>
    </p:spTree>
    <p:extLst>
      <p:ext uri="{BB962C8B-B14F-4D97-AF65-F5344CB8AC3E}">
        <p14:creationId xmlns:p14="http://schemas.microsoft.com/office/powerpoint/2010/main" val="100126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2B0AE-4D3B-4F9B-8D90-AF50235306A1}"/>
              </a:ext>
            </a:extLst>
          </p:cNvPr>
          <p:cNvPicPr>
            <a:picLocks noChangeAspect="1"/>
          </p:cNvPicPr>
          <p:nvPr/>
        </p:nvPicPr>
        <p:blipFill>
          <a:blip r:embed="rId2"/>
          <a:stretch>
            <a:fillRect/>
          </a:stretch>
        </p:blipFill>
        <p:spPr>
          <a:xfrm>
            <a:off x="6589935" y="1709737"/>
            <a:ext cx="5086350" cy="3495675"/>
          </a:xfrm>
          <a:prstGeom prst="rect">
            <a:avLst/>
          </a:prstGeom>
        </p:spPr>
      </p:pic>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62184" y="233556"/>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The Spark Architecture</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8" name="Rectangle 7">
            <a:extLst>
              <a:ext uri="{FF2B5EF4-FFF2-40B4-BE49-F238E27FC236}">
                <a16:creationId xmlns:a16="http://schemas.microsoft.com/office/drawing/2014/main" id="{92E38230-B528-4814-9C14-AE8CDBB99F2F}"/>
              </a:ext>
            </a:extLst>
          </p:cNvPr>
          <p:cNvSpPr/>
          <p:nvPr/>
        </p:nvSpPr>
        <p:spPr bwMode="gray">
          <a:xfrm>
            <a:off x="703897" y="1142012"/>
            <a:ext cx="6667316"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Driver Program</a:t>
            </a:r>
          </a:p>
          <a:p>
            <a:pPr>
              <a:spcBef>
                <a:spcPts val="600"/>
              </a:spcBef>
              <a:buSzPct val="100000"/>
            </a:pPr>
            <a:r>
              <a:rPr lang="en-US" sz="1400" dirty="0">
                <a:solidFill>
                  <a:schemeClr val="accent5">
                    <a:lumMod val="50000"/>
                  </a:schemeClr>
                </a:solidFill>
                <a:latin typeface="Carlito"/>
              </a:rPr>
              <a:t>The Driver Program is a process that runs the main() function of the application and creates the </a:t>
            </a:r>
            <a:r>
              <a:rPr lang="en-US" sz="1400" dirty="0" err="1">
                <a:solidFill>
                  <a:schemeClr val="accent5">
                    <a:lumMod val="50000"/>
                  </a:schemeClr>
                </a:solidFill>
                <a:latin typeface="Carlito"/>
              </a:rPr>
              <a:t>SparkContext</a:t>
            </a:r>
            <a:r>
              <a:rPr lang="en-US" sz="1400" dirty="0">
                <a:solidFill>
                  <a:schemeClr val="accent5">
                    <a:lumMod val="50000"/>
                  </a:schemeClr>
                </a:solidFill>
                <a:latin typeface="Carlito"/>
              </a:rPr>
              <a:t> object. The purpose of </a:t>
            </a:r>
            <a:r>
              <a:rPr lang="en-US" sz="1400" dirty="0" err="1">
                <a:solidFill>
                  <a:schemeClr val="accent5">
                    <a:lumMod val="50000"/>
                  </a:schemeClr>
                </a:solidFill>
                <a:latin typeface="Carlito"/>
              </a:rPr>
              <a:t>SparkContext</a:t>
            </a:r>
            <a:r>
              <a:rPr lang="en-US" sz="1400" dirty="0">
                <a:solidFill>
                  <a:schemeClr val="accent5">
                    <a:lumMod val="50000"/>
                  </a:schemeClr>
                </a:solidFill>
                <a:latin typeface="Carlito"/>
              </a:rPr>
              <a:t> is to coordinate the spark applications, running as independent sets of processes on a cluster.</a:t>
            </a:r>
            <a:endParaRPr lang="en-IN" sz="1400" dirty="0">
              <a:solidFill>
                <a:schemeClr val="accent5">
                  <a:lumMod val="50000"/>
                </a:schemeClr>
              </a:solidFill>
              <a:latin typeface="Carlito"/>
            </a:endParaRPr>
          </a:p>
        </p:txBody>
      </p:sp>
      <p:sp>
        <p:nvSpPr>
          <p:cNvPr id="9" name="Rectangle 8">
            <a:extLst>
              <a:ext uri="{FF2B5EF4-FFF2-40B4-BE49-F238E27FC236}">
                <a16:creationId xmlns:a16="http://schemas.microsoft.com/office/drawing/2014/main" id="{26251DB3-E5BC-422E-8E37-B73C111D9A4E}"/>
              </a:ext>
            </a:extLst>
          </p:cNvPr>
          <p:cNvSpPr/>
          <p:nvPr/>
        </p:nvSpPr>
        <p:spPr bwMode="gray">
          <a:xfrm>
            <a:off x="703897" y="2504820"/>
            <a:ext cx="4981391"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Cluster Manager</a:t>
            </a:r>
          </a:p>
          <a:p>
            <a:pPr algn="just"/>
            <a:r>
              <a:rPr lang="en-US" sz="1400" dirty="0">
                <a:solidFill>
                  <a:schemeClr val="accent5">
                    <a:lumMod val="50000"/>
                  </a:schemeClr>
                </a:solidFill>
                <a:latin typeface="Carlito"/>
              </a:rPr>
              <a:t>The role of the cluster manager is to allocate resources across applications. The Spark is capable enough of running on many clusters. It consists of various types of cluster managers such as Hadoop YARN, Apache Mesos and Standalone Scheduler.</a:t>
            </a:r>
          </a:p>
          <a:p>
            <a:pPr algn="just"/>
            <a:endParaRPr lang="en-US" sz="1400" dirty="0">
              <a:solidFill>
                <a:schemeClr val="accent5">
                  <a:lumMod val="50000"/>
                </a:schemeClr>
              </a:solidFill>
              <a:latin typeface="Carlito"/>
            </a:endParaRPr>
          </a:p>
        </p:txBody>
      </p:sp>
      <p:sp>
        <p:nvSpPr>
          <p:cNvPr id="10" name="Rectangle 9">
            <a:extLst>
              <a:ext uri="{FF2B5EF4-FFF2-40B4-BE49-F238E27FC236}">
                <a16:creationId xmlns:a16="http://schemas.microsoft.com/office/drawing/2014/main" id="{51478B12-0FCE-4CDE-8649-96BC1F64A810}"/>
              </a:ext>
            </a:extLst>
          </p:cNvPr>
          <p:cNvSpPr/>
          <p:nvPr/>
        </p:nvSpPr>
        <p:spPr bwMode="gray">
          <a:xfrm>
            <a:off x="6799897" y="5245531"/>
            <a:ext cx="4981391"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Worker Node</a:t>
            </a:r>
          </a:p>
          <a:p>
            <a:pPr algn="just"/>
            <a:r>
              <a:rPr lang="en-US" sz="1400" dirty="0">
                <a:solidFill>
                  <a:schemeClr val="accent5">
                    <a:lumMod val="50000"/>
                  </a:schemeClr>
                </a:solidFill>
                <a:latin typeface="Carlito"/>
              </a:rPr>
              <a:t>The worker node is a slave node. Its role is to run the application code in the cluster.</a:t>
            </a: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ysClr val="windowText" lastClr="000000"/>
                </a:solidFill>
                <a:latin typeface="Carlito"/>
              </a:rPr>
              <a:t>Spark follows the master slave architecture. Its cluster consists of a single master and multiple slaves</a:t>
            </a:r>
          </a:p>
        </p:txBody>
      </p:sp>
      <p:sp>
        <p:nvSpPr>
          <p:cNvPr id="12" name="Rectangle 11">
            <a:extLst>
              <a:ext uri="{FF2B5EF4-FFF2-40B4-BE49-F238E27FC236}">
                <a16:creationId xmlns:a16="http://schemas.microsoft.com/office/drawing/2014/main" id="{BE3A483B-21D7-4579-B4E8-9C048CFFA1D6}"/>
              </a:ext>
            </a:extLst>
          </p:cNvPr>
          <p:cNvSpPr/>
          <p:nvPr/>
        </p:nvSpPr>
        <p:spPr bwMode="gray">
          <a:xfrm>
            <a:off x="695324" y="4011970"/>
            <a:ext cx="4981391"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Executor</a:t>
            </a:r>
          </a:p>
          <a:p>
            <a:pPr algn="just"/>
            <a:r>
              <a:rPr lang="en-US" sz="1400" dirty="0">
                <a:solidFill>
                  <a:schemeClr val="accent5">
                    <a:lumMod val="50000"/>
                  </a:schemeClr>
                </a:solidFill>
                <a:latin typeface="Carlito"/>
              </a:rPr>
              <a:t>An executor is a process launched for an application on a worker node. It runs tasks and keeps data in memory or disk storage across them. It read and write data to the external sources. Every application contains its executor.</a:t>
            </a:r>
          </a:p>
          <a:p>
            <a:pPr algn="just"/>
            <a:endParaRPr lang="en-US" sz="1400" dirty="0">
              <a:solidFill>
                <a:schemeClr val="accent5">
                  <a:lumMod val="50000"/>
                </a:schemeClr>
              </a:solidFill>
              <a:latin typeface="Carlito"/>
            </a:endParaRPr>
          </a:p>
        </p:txBody>
      </p:sp>
      <p:sp>
        <p:nvSpPr>
          <p:cNvPr id="13" name="Rectangle 12">
            <a:extLst>
              <a:ext uri="{FF2B5EF4-FFF2-40B4-BE49-F238E27FC236}">
                <a16:creationId xmlns:a16="http://schemas.microsoft.com/office/drawing/2014/main" id="{301702E3-6D26-4675-9C1C-FE3B358D3D89}"/>
              </a:ext>
            </a:extLst>
          </p:cNvPr>
          <p:cNvSpPr/>
          <p:nvPr/>
        </p:nvSpPr>
        <p:spPr bwMode="gray">
          <a:xfrm>
            <a:off x="695324" y="5209951"/>
            <a:ext cx="5534025"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Cluster Manager</a:t>
            </a:r>
          </a:p>
          <a:p>
            <a:pPr algn="just"/>
            <a:r>
              <a:rPr lang="en-US" sz="1400" dirty="0">
                <a:solidFill>
                  <a:schemeClr val="accent5">
                    <a:lumMod val="50000"/>
                  </a:schemeClr>
                </a:solidFill>
                <a:latin typeface="Carlito"/>
              </a:rPr>
              <a:t>A unit of work that will be sent to one executor.</a:t>
            </a: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Tree>
    <p:extLst>
      <p:ext uri="{BB962C8B-B14F-4D97-AF65-F5344CB8AC3E}">
        <p14:creationId xmlns:p14="http://schemas.microsoft.com/office/powerpoint/2010/main" val="1749428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Pivot and Unpivot Functions (1/2)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18D0F288-B20A-4FBA-B513-D3CE60C4D851}"/>
              </a:ext>
            </a:extLst>
          </p:cNvPr>
          <p:cNvPicPr>
            <a:picLocks noChangeAspect="1"/>
          </p:cNvPicPr>
          <p:nvPr/>
        </p:nvPicPr>
        <p:blipFill>
          <a:blip r:embed="rId2"/>
          <a:stretch>
            <a:fillRect/>
          </a:stretch>
        </p:blipFill>
        <p:spPr>
          <a:xfrm>
            <a:off x="1269206" y="1031001"/>
            <a:ext cx="9653587" cy="5388847"/>
          </a:xfrm>
          <a:prstGeom prst="rect">
            <a:avLst/>
          </a:prstGeom>
        </p:spPr>
      </p:pic>
    </p:spTree>
    <p:extLst>
      <p:ext uri="{BB962C8B-B14F-4D97-AF65-F5344CB8AC3E}">
        <p14:creationId xmlns:p14="http://schemas.microsoft.com/office/powerpoint/2010/main" val="1268107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Pivot and Unpivot Functions (2/2)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55390D9C-F22B-466C-8DF2-E43BA42A7B94}"/>
              </a:ext>
            </a:extLst>
          </p:cNvPr>
          <p:cNvPicPr>
            <a:picLocks noChangeAspect="1"/>
          </p:cNvPicPr>
          <p:nvPr/>
        </p:nvPicPr>
        <p:blipFill>
          <a:blip r:embed="rId2"/>
          <a:stretch>
            <a:fillRect/>
          </a:stretch>
        </p:blipFill>
        <p:spPr>
          <a:xfrm>
            <a:off x="969168" y="958766"/>
            <a:ext cx="10253662" cy="5415990"/>
          </a:xfrm>
          <a:prstGeom prst="rect">
            <a:avLst/>
          </a:prstGeom>
        </p:spPr>
      </p:pic>
    </p:spTree>
    <p:extLst>
      <p:ext uri="{BB962C8B-B14F-4D97-AF65-F5344CB8AC3E}">
        <p14:creationId xmlns:p14="http://schemas.microsoft.com/office/powerpoint/2010/main" val="2706765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Read </a:t>
            </a:r>
            <a:r>
              <a:rPr lang="en-US" sz="3800" spc="-100" dirty="0" err="1">
                <a:latin typeface="Arial"/>
                <a:cs typeface="Arial"/>
              </a:rPr>
              <a:t>Json</a:t>
            </a:r>
            <a:r>
              <a:rPr lang="en-US" sz="3800" spc="-100" dirty="0">
                <a:latin typeface="Arial"/>
                <a:cs typeface="Arial"/>
              </a:rPr>
              <a:t> Files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02DAF3DA-3076-495E-9DEC-19457FF26453}"/>
              </a:ext>
            </a:extLst>
          </p:cNvPr>
          <p:cNvPicPr>
            <a:picLocks noChangeAspect="1"/>
          </p:cNvPicPr>
          <p:nvPr/>
        </p:nvPicPr>
        <p:blipFill>
          <a:blip r:embed="rId2"/>
          <a:stretch>
            <a:fillRect/>
          </a:stretch>
        </p:blipFill>
        <p:spPr>
          <a:xfrm>
            <a:off x="1107281" y="1040516"/>
            <a:ext cx="9977437" cy="5126922"/>
          </a:xfrm>
          <a:prstGeom prst="rect">
            <a:avLst/>
          </a:prstGeom>
        </p:spPr>
      </p:pic>
    </p:spTree>
    <p:extLst>
      <p:ext uri="{BB962C8B-B14F-4D97-AF65-F5344CB8AC3E}">
        <p14:creationId xmlns:p14="http://schemas.microsoft.com/office/powerpoint/2010/main" val="132720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Flatten </a:t>
            </a:r>
            <a:r>
              <a:rPr lang="en-US" sz="3800" spc="-100" dirty="0" err="1">
                <a:latin typeface="Arial"/>
                <a:cs typeface="Arial"/>
              </a:rPr>
              <a:t>Json</a:t>
            </a:r>
            <a:r>
              <a:rPr lang="en-US" sz="3800" spc="-100" dirty="0">
                <a:latin typeface="Arial"/>
                <a:cs typeface="Arial"/>
              </a:rPr>
              <a:t> Files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5" name="Picture 4">
            <a:extLst>
              <a:ext uri="{FF2B5EF4-FFF2-40B4-BE49-F238E27FC236}">
                <a16:creationId xmlns:a16="http://schemas.microsoft.com/office/drawing/2014/main" id="{FF0A6194-3BD7-43E5-94E9-EE4C267C3575}"/>
              </a:ext>
            </a:extLst>
          </p:cNvPr>
          <p:cNvPicPr>
            <a:picLocks noChangeAspect="1"/>
          </p:cNvPicPr>
          <p:nvPr/>
        </p:nvPicPr>
        <p:blipFill>
          <a:blip r:embed="rId2"/>
          <a:stretch>
            <a:fillRect/>
          </a:stretch>
        </p:blipFill>
        <p:spPr>
          <a:xfrm>
            <a:off x="2305049" y="1115506"/>
            <a:ext cx="7267575" cy="5332920"/>
          </a:xfrm>
          <a:prstGeom prst="rect">
            <a:avLst/>
          </a:prstGeom>
        </p:spPr>
      </p:pic>
    </p:spTree>
    <p:extLst>
      <p:ext uri="{BB962C8B-B14F-4D97-AF65-F5344CB8AC3E}">
        <p14:creationId xmlns:p14="http://schemas.microsoft.com/office/powerpoint/2010/main" val="3679199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Corrupt Record Handling (1/2)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8172A329-8EA3-4A50-83A6-5C27BBACB737}"/>
              </a:ext>
            </a:extLst>
          </p:cNvPr>
          <p:cNvPicPr>
            <a:picLocks noChangeAspect="1"/>
          </p:cNvPicPr>
          <p:nvPr/>
        </p:nvPicPr>
        <p:blipFill>
          <a:blip r:embed="rId2"/>
          <a:stretch>
            <a:fillRect/>
          </a:stretch>
        </p:blipFill>
        <p:spPr>
          <a:xfrm>
            <a:off x="770572" y="963903"/>
            <a:ext cx="10896600" cy="5600700"/>
          </a:xfrm>
          <a:prstGeom prst="rect">
            <a:avLst/>
          </a:prstGeom>
        </p:spPr>
      </p:pic>
    </p:spTree>
    <p:extLst>
      <p:ext uri="{BB962C8B-B14F-4D97-AF65-F5344CB8AC3E}">
        <p14:creationId xmlns:p14="http://schemas.microsoft.com/office/powerpoint/2010/main" val="702843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Corrupt Record Handling (2/2)</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81295560-BD1B-4FE6-BC59-E70EA0E0978A}"/>
              </a:ext>
            </a:extLst>
          </p:cNvPr>
          <p:cNvPicPr>
            <a:picLocks noChangeAspect="1"/>
          </p:cNvPicPr>
          <p:nvPr/>
        </p:nvPicPr>
        <p:blipFill>
          <a:blip r:embed="rId2"/>
          <a:stretch>
            <a:fillRect/>
          </a:stretch>
        </p:blipFill>
        <p:spPr>
          <a:xfrm>
            <a:off x="180498" y="966097"/>
            <a:ext cx="11696700" cy="5591175"/>
          </a:xfrm>
          <a:prstGeom prst="rect">
            <a:avLst/>
          </a:prstGeom>
        </p:spPr>
      </p:pic>
    </p:spTree>
    <p:extLst>
      <p:ext uri="{BB962C8B-B14F-4D97-AF65-F5344CB8AC3E}">
        <p14:creationId xmlns:p14="http://schemas.microsoft.com/office/powerpoint/2010/main" val="1491931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Streaming Terminologies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8" name="Picture 7">
            <a:extLst>
              <a:ext uri="{FF2B5EF4-FFF2-40B4-BE49-F238E27FC236}">
                <a16:creationId xmlns:a16="http://schemas.microsoft.com/office/drawing/2014/main" id="{352A2209-3EF6-4CD5-9940-48F4D7EFD95A}"/>
              </a:ext>
            </a:extLst>
          </p:cNvPr>
          <p:cNvPicPr>
            <a:picLocks noChangeAspect="1"/>
          </p:cNvPicPr>
          <p:nvPr/>
        </p:nvPicPr>
        <p:blipFill>
          <a:blip r:embed="rId2"/>
          <a:stretch>
            <a:fillRect/>
          </a:stretch>
        </p:blipFill>
        <p:spPr>
          <a:xfrm>
            <a:off x="1047749" y="1752600"/>
            <a:ext cx="10096500" cy="3543300"/>
          </a:xfrm>
          <a:prstGeom prst="rect">
            <a:avLst/>
          </a:prstGeom>
        </p:spPr>
      </p:pic>
    </p:spTree>
    <p:extLst>
      <p:ext uri="{BB962C8B-B14F-4D97-AF65-F5344CB8AC3E}">
        <p14:creationId xmlns:p14="http://schemas.microsoft.com/office/powerpoint/2010/main" val="3232218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Performance Optimization (1/5)</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9" name="Rectangle: Rounded Corners 8">
            <a:extLst>
              <a:ext uri="{FF2B5EF4-FFF2-40B4-BE49-F238E27FC236}">
                <a16:creationId xmlns:a16="http://schemas.microsoft.com/office/drawing/2014/main" id="{6CCD57E5-E3D5-4C55-8498-0D2C057C8DEF}"/>
              </a:ext>
            </a:extLst>
          </p:cNvPr>
          <p:cNvSpPr/>
          <p:nvPr/>
        </p:nvSpPr>
        <p:spPr>
          <a:xfrm>
            <a:off x="751522" y="1657378"/>
            <a:ext cx="10650855" cy="637014"/>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C9A3C8B8-B187-41A9-A235-483C12D0F307}"/>
              </a:ext>
            </a:extLst>
          </p:cNvPr>
          <p:cNvSpPr txBox="1">
            <a:spLocks/>
          </p:cNvSpPr>
          <p:nvPr/>
        </p:nvSpPr>
        <p:spPr>
          <a:xfrm>
            <a:off x="1252942" y="180852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Adopting best partition strategy is designing best performance in spark application.</a:t>
            </a:r>
          </a:p>
        </p:txBody>
      </p:sp>
      <p:sp>
        <p:nvSpPr>
          <p:cNvPr id="11" name="Rectangle: Rounded Corners 10">
            <a:extLst>
              <a:ext uri="{FF2B5EF4-FFF2-40B4-BE49-F238E27FC236}">
                <a16:creationId xmlns:a16="http://schemas.microsoft.com/office/drawing/2014/main" id="{72571031-88C0-41AF-92D3-2C4F637CD2FB}"/>
              </a:ext>
            </a:extLst>
          </p:cNvPr>
          <p:cNvSpPr/>
          <p:nvPr/>
        </p:nvSpPr>
        <p:spPr>
          <a:xfrm>
            <a:off x="751522" y="2629601"/>
            <a:ext cx="10650855" cy="637014"/>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2F556AF8-D3AD-42EA-96D3-C5263F06147C}"/>
              </a:ext>
            </a:extLst>
          </p:cNvPr>
          <p:cNvSpPr txBox="1">
            <a:spLocks/>
          </p:cNvSpPr>
          <p:nvPr/>
        </p:nvSpPr>
        <p:spPr>
          <a:xfrm>
            <a:off x="1252942" y="2780743"/>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The right number of partitions created based on number of cores boosts the performance. If not, hits the performance. </a:t>
            </a:r>
          </a:p>
        </p:txBody>
      </p:sp>
      <p:sp>
        <p:nvSpPr>
          <p:cNvPr id="13" name="Rectangle: Rounded Corners 12">
            <a:extLst>
              <a:ext uri="{FF2B5EF4-FFF2-40B4-BE49-F238E27FC236}">
                <a16:creationId xmlns:a16="http://schemas.microsoft.com/office/drawing/2014/main" id="{526E6BEC-CDA3-4610-9817-BC345C84F5F9}"/>
              </a:ext>
            </a:extLst>
          </p:cNvPr>
          <p:cNvSpPr/>
          <p:nvPr/>
        </p:nvSpPr>
        <p:spPr>
          <a:xfrm>
            <a:off x="751522" y="3600837"/>
            <a:ext cx="10650855" cy="637014"/>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id="{0B693076-668D-4AD9-A109-04721AD84EC7}"/>
              </a:ext>
            </a:extLst>
          </p:cNvPr>
          <p:cNvSpPr txBox="1">
            <a:spLocks/>
          </p:cNvSpPr>
          <p:nvPr/>
        </p:nvSpPr>
        <p:spPr>
          <a:xfrm>
            <a:off x="1252942" y="3751979"/>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Evenly distributed partition improves the performance, unevenly distributed partitions hit the performance.</a:t>
            </a:r>
          </a:p>
        </p:txBody>
      </p:sp>
      <p:sp>
        <p:nvSpPr>
          <p:cNvPr id="17" name="Rectangle: Rounded Corners 16">
            <a:extLst>
              <a:ext uri="{FF2B5EF4-FFF2-40B4-BE49-F238E27FC236}">
                <a16:creationId xmlns:a16="http://schemas.microsoft.com/office/drawing/2014/main" id="{4E617C66-87CF-40DE-A19D-25B08E8BF2F4}"/>
              </a:ext>
            </a:extLst>
          </p:cNvPr>
          <p:cNvSpPr/>
          <p:nvPr/>
        </p:nvSpPr>
        <p:spPr>
          <a:xfrm>
            <a:off x="751522" y="4573060"/>
            <a:ext cx="10650855" cy="90758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
            <a:extLst>
              <a:ext uri="{FF2B5EF4-FFF2-40B4-BE49-F238E27FC236}">
                <a16:creationId xmlns:a16="http://schemas.microsoft.com/office/drawing/2014/main" id="{1B9D61E0-8FE6-49BE-940A-7BB45E45A6ED}"/>
              </a:ext>
            </a:extLst>
          </p:cNvPr>
          <p:cNvSpPr txBox="1">
            <a:spLocks/>
          </p:cNvSpPr>
          <p:nvPr/>
        </p:nvSpPr>
        <p:spPr>
          <a:xfrm>
            <a:off x="1252942" y="4724202"/>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Let’s say only one partition is created with size of 500 MB in a worker node with 16 cores. One partition can’t be shared among cores. So, one core would be processing 500 MB data where 15 cores are kept idle.</a:t>
            </a:r>
          </a:p>
        </p:txBody>
      </p:sp>
      <p:pic>
        <p:nvPicPr>
          <p:cNvPr id="5" name="Picture 4">
            <a:extLst>
              <a:ext uri="{FF2B5EF4-FFF2-40B4-BE49-F238E27FC236}">
                <a16:creationId xmlns:a16="http://schemas.microsoft.com/office/drawing/2014/main" id="{A934E5ED-DDB4-4661-BA41-6C3C1E0651DC}"/>
              </a:ext>
            </a:extLst>
          </p:cNvPr>
          <p:cNvPicPr>
            <a:picLocks noChangeAspect="1"/>
          </p:cNvPicPr>
          <p:nvPr/>
        </p:nvPicPr>
        <p:blipFill>
          <a:blip r:embed="rId2"/>
          <a:stretch>
            <a:fillRect/>
          </a:stretch>
        </p:blipFill>
        <p:spPr>
          <a:xfrm>
            <a:off x="751522" y="924016"/>
            <a:ext cx="8848725" cy="723900"/>
          </a:xfrm>
          <a:prstGeom prst="rect">
            <a:avLst/>
          </a:prstGeom>
        </p:spPr>
      </p:pic>
      <p:pic>
        <p:nvPicPr>
          <p:cNvPr id="20" name="Picture 19">
            <a:extLst>
              <a:ext uri="{FF2B5EF4-FFF2-40B4-BE49-F238E27FC236}">
                <a16:creationId xmlns:a16="http://schemas.microsoft.com/office/drawing/2014/main" id="{D3763E4D-729A-44DC-8E23-9035D91C1D4A}"/>
              </a:ext>
            </a:extLst>
          </p:cNvPr>
          <p:cNvPicPr>
            <a:picLocks noChangeAspect="1"/>
          </p:cNvPicPr>
          <p:nvPr/>
        </p:nvPicPr>
        <p:blipFill>
          <a:blip r:embed="rId3"/>
          <a:stretch>
            <a:fillRect/>
          </a:stretch>
        </p:blipFill>
        <p:spPr>
          <a:xfrm>
            <a:off x="839797" y="1808519"/>
            <a:ext cx="413145" cy="399365"/>
          </a:xfrm>
          <a:prstGeom prst="rect">
            <a:avLst/>
          </a:prstGeom>
        </p:spPr>
      </p:pic>
      <p:pic>
        <p:nvPicPr>
          <p:cNvPr id="22" name="Picture 21">
            <a:extLst>
              <a:ext uri="{FF2B5EF4-FFF2-40B4-BE49-F238E27FC236}">
                <a16:creationId xmlns:a16="http://schemas.microsoft.com/office/drawing/2014/main" id="{9053BE4F-F544-4FDD-B514-15241AD7C3BC}"/>
              </a:ext>
            </a:extLst>
          </p:cNvPr>
          <p:cNvPicPr>
            <a:picLocks noChangeAspect="1"/>
          </p:cNvPicPr>
          <p:nvPr/>
        </p:nvPicPr>
        <p:blipFill>
          <a:blip r:embed="rId4"/>
          <a:stretch>
            <a:fillRect/>
          </a:stretch>
        </p:blipFill>
        <p:spPr>
          <a:xfrm>
            <a:off x="839797" y="2753741"/>
            <a:ext cx="437807" cy="422171"/>
          </a:xfrm>
          <a:prstGeom prst="rect">
            <a:avLst/>
          </a:prstGeom>
        </p:spPr>
      </p:pic>
      <p:pic>
        <p:nvPicPr>
          <p:cNvPr id="24" name="Picture 23">
            <a:extLst>
              <a:ext uri="{FF2B5EF4-FFF2-40B4-BE49-F238E27FC236}">
                <a16:creationId xmlns:a16="http://schemas.microsoft.com/office/drawing/2014/main" id="{61E45D1D-1B92-4802-B5E7-0B06FE4E57C3}"/>
              </a:ext>
            </a:extLst>
          </p:cNvPr>
          <p:cNvPicPr>
            <a:picLocks noChangeAspect="1"/>
          </p:cNvPicPr>
          <p:nvPr/>
        </p:nvPicPr>
        <p:blipFill>
          <a:blip r:embed="rId5"/>
          <a:stretch>
            <a:fillRect/>
          </a:stretch>
        </p:blipFill>
        <p:spPr>
          <a:xfrm>
            <a:off x="827465" y="3687245"/>
            <a:ext cx="437807" cy="479904"/>
          </a:xfrm>
          <a:prstGeom prst="rect">
            <a:avLst/>
          </a:prstGeom>
        </p:spPr>
      </p:pic>
      <p:pic>
        <p:nvPicPr>
          <p:cNvPr id="26" name="Picture 25">
            <a:extLst>
              <a:ext uri="{FF2B5EF4-FFF2-40B4-BE49-F238E27FC236}">
                <a16:creationId xmlns:a16="http://schemas.microsoft.com/office/drawing/2014/main" id="{8397771E-9945-4BE5-8C2C-080C7D075029}"/>
              </a:ext>
            </a:extLst>
          </p:cNvPr>
          <p:cNvPicPr>
            <a:picLocks noChangeAspect="1"/>
          </p:cNvPicPr>
          <p:nvPr/>
        </p:nvPicPr>
        <p:blipFill>
          <a:blip r:embed="rId6"/>
          <a:stretch>
            <a:fillRect/>
          </a:stretch>
        </p:blipFill>
        <p:spPr>
          <a:xfrm>
            <a:off x="811050" y="4727465"/>
            <a:ext cx="495300" cy="542925"/>
          </a:xfrm>
          <a:prstGeom prst="rect">
            <a:avLst/>
          </a:prstGeom>
        </p:spPr>
      </p:pic>
    </p:spTree>
    <p:extLst>
      <p:ext uri="{BB962C8B-B14F-4D97-AF65-F5344CB8AC3E}">
        <p14:creationId xmlns:p14="http://schemas.microsoft.com/office/powerpoint/2010/main" val="644364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Performance Optimization - Repartition (2/5)</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A8AD32C9-8C97-49F9-B91D-4B6ECC79A2D9}"/>
              </a:ext>
            </a:extLst>
          </p:cNvPr>
          <p:cNvPicPr>
            <a:picLocks noChangeAspect="1"/>
          </p:cNvPicPr>
          <p:nvPr/>
        </p:nvPicPr>
        <p:blipFill>
          <a:blip r:embed="rId2"/>
          <a:stretch>
            <a:fillRect/>
          </a:stretch>
        </p:blipFill>
        <p:spPr>
          <a:xfrm>
            <a:off x="982027" y="1018483"/>
            <a:ext cx="10439400" cy="5534025"/>
          </a:xfrm>
          <a:prstGeom prst="rect">
            <a:avLst/>
          </a:prstGeom>
        </p:spPr>
      </p:pic>
    </p:spTree>
    <p:extLst>
      <p:ext uri="{BB962C8B-B14F-4D97-AF65-F5344CB8AC3E}">
        <p14:creationId xmlns:p14="http://schemas.microsoft.com/office/powerpoint/2010/main" val="1710036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Performance Optimization – Repartition (3/5)</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FD7B7C42-6454-4AD0-830A-353C7F73E7FA}"/>
              </a:ext>
            </a:extLst>
          </p:cNvPr>
          <p:cNvPicPr>
            <a:picLocks noChangeAspect="1"/>
          </p:cNvPicPr>
          <p:nvPr/>
        </p:nvPicPr>
        <p:blipFill>
          <a:blip r:embed="rId2"/>
          <a:stretch>
            <a:fillRect/>
          </a:stretch>
        </p:blipFill>
        <p:spPr>
          <a:xfrm>
            <a:off x="1866899" y="1089175"/>
            <a:ext cx="8143875" cy="5332925"/>
          </a:xfrm>
          <a:prstGeom prst="rect">
            <a:avLst/>
          </a:prstGeom>
        </p:spPr>
      </p:pic>
    </p:spTree>
    <p:extLst>
      <p:ext uri="{BB962C8B-B14F-4D97-AF65-F5344CB8AC3E}">
        <p14:creationId xmlns:p14="http://schemas.microsoft.com/office/powerpoint/2010/main" val="392629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321E50DC-905C-43B8-BDE7-C8E2422D09F0}"/>
              </a:ext>
            </a:extLst>
          </p:cNvPr>
          <p:cNvSpPr/>
          <p:nvPr/>
        </p:nvSpPr>
        <p:spPr>
          <a:xfrm>
            <a:off x="9122128" y="1343027"/>
            <a:ext cx="2686050" cy="400049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83BB23C-E6EE-4CC0-AA50-64A1EBE4059E}"/>
              </a:ext>
            </a:extLst>
          </p:cNvPr>
          <p:cNvSpPr/>
          <p:nvPr/>
        </p:nvSpPr>
        <p:spPr>
          <a:xfrm>
            <a:off x="6298229" y="1343027"/>
            <a:ext cx="2686050" cy="400049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A877957-8037-4141-BA5D-BE9CB8BCEBAD}"/>
              </a:ext>
            </a:extLst>
          </p:cNvPr>
          <p:cNvSpPr/>
          <p:nvPr/>
        </p:nvSpPr>
        <p:spPr>
          <a:xfrm>
            <a:off x="3474330" y="1343027"/>
            <a:ext cx="2686050" cy="400049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6C6D474-FA9B-4762-AFC4-D1E448BB34F2}"/>
              </a:ext>
            </a:extLst>
          </p:cNvPr>
          <p:cNvSpPr/>
          <p:nvPr/>
        </p:nvSpPr>
        <p:spPr>
          <a:xfrm>
            <a:off x="590550" y="1343027"/>
            <a:ext cx="2686050" cy="400049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62184" y="233556"/>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Spark Cluster Managers</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8" name="Rectangle 7">
            <a:extLst>
              <a:ext uri="{FF2B5EF4-FFF2-40B4-BE49-F238E27FC236}">
                <a16:creationId xmlns:a16="http://schemas.microsoft.com/office/drawing/2014/main" id="{92E38230-B528-4814-9C14-AE8CDBB99F2F}"/>
              </a:ext>
            </a:extLst>
          </p:cNvPr>
          <p:cNvSpPr/>
          <p:nvPr/>
        </p:nvSpPr>
        <p:spPr bwMode="gray">
          <a:xfrm>
            <a:off x="758845" y="2677785"/>
            <a:ext cx="2439353"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sz="1400" dirty="0">
                <a:solidFill>
                  <a:schemeClr val="accent5">
                    <a:lumMod val="50000"/>
                  </a:schemeClr>
                </a:solidFill>
                <a:latin typeface="Carlito"/>
              </a:rPr>
              <a:t>By default, applications submitted to the standalone mode cluster will run in FIFO order, and each application will try to use all available nodes.</a:t>
            </a:r>
            <a:endParaRPr lang="en-IN" sz="1400" dirty="0">
              <a:solidFill>
                <a:schemeClr val="accent5">
                  <a:lumMod val="50000"/>
                </a:schemeClr>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0F263E1F-FD6F-45A7-8FE5-5D075B4ED231}"/>
              </a:ext>
            </a:extLst>
          </p:cNvPr>
          <p:cNvPicPr>
            <a:picLocks noChangeAspect="1"/>
          </p:cNvPicPr>
          <p:nvPr/>
        </p:nvPicPr>
        <p:blipFill>
          <a:blip r:embed="rId2"/>
          <a:stretch>
            <a:fillRect/>
          </a:stretch>
        </p:blipFill>
        <p:spPr>
          <a:xfrm>
            <a:off x="730269" y="1551707"/>
            <a:ext cx="2133600" cy="1028700"/>
          </a:xfrm>
          <a:prstGeom prst="rect">
            <a:avLst/>
          </a:prstGeom>
        </p:spPr>
      </p:pic>
      <p:sp>
        <p:nvSpPr>
          <p:cNvPr id="16" name="Rectangle 15">
            <a:extLst>
              <a:ext uri="{FF2B5EF4-FFF2-40B4-BE49-F238E27FC236}">
                <a16:creationId xmlns:a16="http://schemas.microsoft.com/office/drawing/2014/main" id="{4C03D05D-3C6B-4AE1-842E-49C821E8FE77}"/>
              </a:ext>
            </a:extLst>
          </p:cNvPr>
          <p:cNvSpPr/>
          <p:nvPr/>
        </p:nvSpPr>
        <p:spPr bwMode="gray">
          <a:xfrm>
            <a:off x="3654445" y="2543567"/>
            <a:ext cx="2439353"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sz="1400" dirty="0">
                <a:solidFill>
                  <a:schemeClr val="accent5">
                    <a:lumMod val="50000"/>
                  </a:schemeClr>
                </a:solidFill>
                <a:latin typeface="Carlito"/>
              </a:rPr>
              <a:t>Apache Mesos is an open-source project to manage computer clusters, and can also run Hadoop Applications</a:t>
            </a:r>
            <a:endParaRPr lang="en-IN" sz="1400" dirty="0">
              <a:solidFill>
                <a:schemeClr val="accent5">
                  <a:lumMod val="50000"/>
                </a:schemeClr>
              </a:solidFill>
              <a:latin typeface="Carlito"/>
            </a:endParaRPr>
          </a:p>
        </p:txBody>
      </p:sp>
      <p:pic>
        <p:nvPicPr>
          <p:cNvPr id="17" name="Picture 16">
            <a:extLst>
              <a:ext uri="{FF2B5EF4-FFF2-40B4-BE49-F238E27FC236}">
                <a16:creationId xmlns:a16="http://schemas.microsoft.com/office/drawing/2014/main" id="{7B71E3CF-9199-4D3E-AF8E-EB71597F48FD}"/>
              </a:ext>
            </a:extLst>
          </p:cNvPr>
          <p:cNvPicPr>
            <a:picLocks noChangeAspect="1"/>
          </p:cNvPicPr>
          <p:nvPr/>
        </p:nvPicPr>
        <p:blipFill>
          <a:blip r:embed="rId3"/>
          <a:stretch>
            <a:fillRect/>
          </a:stretch>
        </p:blipFill>
        <p:spPr>
          <a:xfrm>
            <a:off x="3557587" y="1762125"/>
            <a:ext cx="2105025" cy="742950"/>
          </a:xfrm>
          <a:prstGeom prst="rect">
            <a:avLst/>
          </a:prstGeom>
        </p:spPr>
      </p:pic>
      <p:sp>
        <p:nvSpPr>
          <p:cNvPr id="18" name="Rectangle 17">
            <a:extLst>
              <a:ext uri="{FF2B5EF4-FFF2-40B4-BE49-F238E27FC236}">
                <a16:creationId xmlns:a16="http://schemas.microsoft.com/office/drawing/2014/main" id="{AEBBC3B4-96B9-46B6-999C-43F53E9C1DAA}"/>
              </a:ext>
            </a:extLst>
          </p:cNvPr>
          <p:cNvSpPr/>
          <p:nvPr/>
        </p:nvSpPr>
        <p:spPr bwMode="gray">
          <a:xfrm>
            <a:off x="6450629" y="2543567"/>
            <a:ext cx="2439353"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sz="1400" dirty="0">
                <a:solidFill>
                  <a:schemeClr val="accent5">
                    <a:lumMod val="50000"/>
                  </a:schemeClr>
                </a:solidFill>
                <a:latin typeface="Carlito"/>
              </a:rPr>
              <a:t>Apache YARN is the cluster resource manager of Hadoop 2. Spark can be run on YARN.</a:t>
            </a:r>
            <a:endParaRPr lang="en-IN" sz="1400" dirty="0">
              <a:solidFill>
                <a:schemeClr val="accent5">
                  <a:lumMod val="50000"/>
                </a:schemeClr>
              </a:solidFill>
              <a:latin typeface="Carlito"/>
            </a:endParaRPr>
          </a:p>
        </p:txBody>
      </p:sp>
      <p:sp>
        <p:nvSpPr>
          <p:cNvPr id="19" name="Rectangle 18">
            <a:extLst>
              <a:ext uri="{FF2B5EF4-FFF2-40B4-BE49-F238E27FC236}">
                <a16:creationId xmlns:a16="http://schemas.microsoft.com/office/drawing/2014/main" id="{6C3E9693-6788-4304-A4D7-B500B4FC7C0A}"/>
              </a:ext>
            </a:extLst>
          </p:cNvPr>
          <p:cNvSpPr/>
          <p:nvPr/>
        </p:nvSpPr>
        <p:spPr bwMode="gray">
          <a:xfrm>
            <a:off x="9209310" y="2715885"/>
            <a:ext cx="2490611" cy="1402255"/>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sz="1400" dirty="0">
                <a:solidFill>
                  <a:schemeClr val="accent5">
                    <a:lumMod val="50000"/>
                  </a:schemeClr>
                </a:solidFill>
                <a:latin typeface="Carlito"/>
              </a:rPr>
              <a:t>Kubernetes is an open-source system for automating deployment, scaling, and management of containerized applications.</a:t>
            </a:r>
            <a:endParaRPr lang="en-IN" sz="1400" dirty="0">
              <a:solidFill>
                <a:schemeClr val="accent5">
                  <a:lumMod val="50000"/>
                </a:schemeClr>
              </a:solidFill>
              <a:latin typeface="Carlito"/>
            </a:endParaRPr>
          </a:p>
        </p:txBody>
      </p:sp>
      <p:pic>
        <p:nvPicPr>
          <p:cNvPr id="21" name="Picture 20">
            <a:extLst>
              <a:ext uri="{FF2B5EF4-FFF2-40B4-BE49-F238E27FC236}">
                <a16:creationId xmlns:a16="http://schemas.microsoft.com/office/drawing/2014/main" id="{B32A8B10-05AE-4A1D-9398-47588ADF6C51}"/>
              </a:ext>
            </a:extLst>
          </p:cNvPr>
          <p:cNvPicPr>
            <a:picLocks noChangeAspect="1"/>
          </p:cNvPicPr>
          <p:nvPr/>
        </p:nvPicPr>
        <p:blipFill>
          <a:blip r:embed="rId4"/>
          <a:stretch>
            <a:fillRect/>
          </a:stretch>
        </p:blipFill>
        <p:spPr>
          <a:xfrm>
            <a:off x="6450629" y="1923182"/>
            <a:ext cx="1952625" cy="657225"/>
          </a:xfrm>
          <a:prstGeom prst="rect">
            <a:avLst/>
          </a:prstGeom>
        </p:spPr>
      </p:pic>
      <p:pic>
        <p:nvPicPr>
          <p:cNvPr id="23" name="Picture 22">
            <a:extLst>
              <a:ext uri="{FF2B5EF4-FFF2-40B4-BE49-F238E27FC236}">
                <a16:creationId xmlns:a16="http://schemas.microsoft.com/office/drawing/2014/main" id="{4FE10749-94CB-4236-AA2F-ADB8C86794EC}"/>
              </a:ext>
            </a:extLst>
          </p:cNvPr>
          <p:cNvPicPr>
            <a:picLocks noChangeAspect="1"/>
          </p:cNvPicPr>
          <p:nvPr/>
        </p:nvPicPr>
        <p:blipFill>
          <a:blip r:embed="rId5"/>
          <a:stretch>
            <a:fillRect/>
          </a:stretch>
        </p:blipFill>
        <p:spPr>
          <a:xfrm>
            <a:off x="9252719" y="1494556"/>
            <a:ext cx="2168708" cy="1147567"/>
          </a:xfrm>
          <a:prstGeom prst="rect">
            <a:avLst/>
          </a:prstGeom>
        </p:spPr>
      </p:pic>
    </p:spTree>
    <p:extLst>
      <p:ext uri="{BB962C8B-B14F-4D97-AF65-F5344CB8AC3E}">
        <p14:creationId xmlns:p14="http://schemas.microsoft.com/office/powerpoint/2010/main" val="2428380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Performance Optimization – Coalesce (4/5)</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F1787D17-FEF7-4F96-B7A0-D7AD81740CBF}"/>
              </a:ext>
            </a:extLst>
          </p:cNvPr>
          <p:cNvPicPr>
            <a:picLocks noChangeAspect="1"/>
          </p:cNvPicPr>
          <p:nvPr/>
        </p:nvPicPr>
        <p:blipFill>
          <a:blip r:embed="rId2"/>
          <a:stretch>
            <a:fillRect/>
          </a:stretch>
        </p:blipFill>
        <p:spPr>
          <a:xfrm>
            <a:off x="904874" y="958766"/>
            <a:ext cx="10229851" cy="5520433"/>
          </a:xfrm>
          <a:prstGeom prst="rect">
            <a:avLst/>
          </a:prstGeom>
        </p:spPr>
      </p:pic>
    </p:spTree>
    <p:extLst>
      <p:ext uri="{BB962C8B-B14F-4D97-AF65-F5344CB8AC3E}">
        <p14:creationId xmlns:p14="http://schemas.microsoft.com/office/powerpoint/2010/main" val="3056497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Performance Optimization – Coalesce (5/5)</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E8461D57-F48A-4FFD-8F98-6CB61FC1E83A}"/>
              </a:ext>
            </a:extLst>
          </p:cNvPr>
          <p:cNvPicPr>
            <a:picLocks noChangeAspect="1"/>
          </p:cNvPicPr>
          <p:nvPr/>
        </p:nvPicPr>
        <p:blipFill>
          <a:blip r:embed="rId2"/>
          <a:stretch>
            <a:fillRect/>
          </a:stretch>
        </p:blipFill>
        <p:spPr>
          <a:xfrm>
            <a:off x="2399823" y="1214963"/>
            <a:ext cx="7258050" cy="4886325"/>
          </a:xfrm>
          <a:prstGeom prst="rect">
            <a:avLst/>
          </a:prstGeom>
        </p:spPr>
      </p:pic>
    </p:spTree>
    <p:extLst>
      <p:ext uri="{BB962C8B-B14F-4D97-AF65-F5344CB8AC3E}">
        <p14:creationId xmlns:p14="http://schemas.microsoft.com/office/powerpoint/2010/main" val="1868427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Broadcast Variable (Optimized Join) (1/4)</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6CD38A7-FEF1-49D0-AA76-B5538E5FCE43}"/>
              </a:ext>
            </a:extLst>
          </p:cNvPr>
          <p:cNvPicPr>
            <a:picLocks noChangeAspect="1"/>
          </p:cNvPicPr>
          <p:nvPr/>
        </p:nvPicPr>
        <p:blipFill>
          <a:blip r:embed="rId2"/>
          <a:stretch>
            <a:fillRect/>
          </a:stretch>
        </p:blipFill>
        <p:spPr>
          <a:xfrm>
            <a:off x="829818" y="1262821"/>
            <a:ext cx="10439400" cy="4733925"/>
          </a:xfrm>
          <a:prstGeom prst="rect">
            <a:avLst/>
          </a:prstGeom>
        </p:spPr>
      </p:pic>
    </p:spTree>
    <p:extLst>
      <p:ext uri="{BB962C8B-B14F-4D97-AF65-F5344CB8AC3E}">
        <p14:creationId xmlns:p14="http://schemas.microsoft.com/office/powerpoint/2010/main" val="2996239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Broadcast Variable (Optimized Join) (2/4)</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2E1BD472-550B-4A95-A8B3-9EA31FA7EC80}"/>
              </a:ext>
            </a:extLst>
          </p:cNvPr>
          <p:cNvPicPr>
            <a:picLocks noChangeAspect="1"/>
          </p:cNvPicPr>
          <p:nvPr/>
        </p:nvPicPr>
        <p:blipFill>
          <a:blip r:embed="rId2"/>
          <a:stretch>
            <a:fillRect/>
          </a:stretch>
        </p:blipFill>
        <p:spPr>
          <a:xfrm>
            <a:off x="1515427" y="1124385"/>
            <a:ext cx="9352598" cy="5164993"/>
          </a:xfrm>
          <a:prstGeom prst="rect">
            <a:avLst/>
          </a:prstGeom>
        </p:spPr>
      </p:pic>
    </p:spTree>
    <p:extLst>
      <p:ext uri="{BB962C8B-B14F-4D97-AF65-F5344CB8AC3E}">
        <p14:creationId xmlns:p14="http://schemas.microsoft.com/office/powerpoint/2010/main" val="127677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Broadcast Variable (Optimized Join) (3/4)</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E0A38F80-0809-4C02-A331-FDECFADCB90C}"/>
              </a:ext>
            </a:extLst>
          </p:cNvPr>
          <p:cNvPicPr>
            <a:picLocks noChangeAspect="1"/>
          </p:cNvPicPr>
          <p:nvPr/>
        </p:nvPicPr>
        <p:blipFill>
          <a:blip r:embed="rId2"/>
          <a:stretch>
            <a:fillRect/>
          </a:stretch>
        </p:blipFill>
        <p:spPr>
          <a:xfrm>
            <a:off x="1151186" y="938757"/>
            <a:ext cx="9697789" cy="5334667"/>
          </a:xfrm>
          <a:prstGeom prst="rect">
            <a:avLst/>
          </a:prstGeom>
        </p:spPr>
      </p:pic>
    </p:spTree>
    <p:extLst>
      <p:ext uri="{BB962C8B-B14F-4D97-AF65-F5344CB8AC3E}">
        <p14:creationId xmlns:p14="http://schemas.microsoft.com/office/powerpoint/2010/main" val="161783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Broadcast Variable (Optimized Join) (4/4)</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8" name="Picture 7">
            <a:extLst>
              <a:ext uri="{FF2B5EF4-FFF2-40B4-BE49-F238E27FC236}">
                <a16:creationId xmlns:a16="http://schemas.microsoft.com/office/drawing/2014/main" id="{8EF89F09-D030-4C03-BD0E-95C33423D8DD}"/>
              </a:ext>
            </a:extLst>
          </p:cNvPr>
          <p:cNvPicPr>
            <a:picLocks noChangeAspect="1"/>
          </p:cNvPicPr>
          <p:nvPr/>
        </p:nvPicPr>
        <p:blipFill>
          <a:blip r:embed="rId2"/>
          <a:stretch>
            <a:fillRect/>
          </a:stretch>
        </p:blipFill>
        <p:spPr>
          <a:xfrm>
            <a:off x="1633536" y="1155312"/>
            <a:ext cx="8924925" cy="5200650"/>
          </a:xfrm>
          <a:prstGeom prst="rect">
            <a:avLst/>
          </a:prstGeom>
        </p:spPr>
      </p:pic>
    </p:spTree>
    <p:extLst>
      <p:ext uri="{BB962C8B-B14F-4D97-AF65-F5344CB8AC3E}">
        <p14:creationId xmlns:p14="http://schemas.microsoft.com/office/powerpoint/2010/main" val="3716130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Handling Null  - (1/3)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9" name="Rectangle: Rounded Corners 8">
            <a:extLst>
              <a:ext uri="{FF2B5EF4-FFF2-40B4-BE49-F238E27FC236}">
                <a16:creationId xmlns:a16="http://schemas.microsoft.com/office/drawing/2014/main" id="{523463F8-C42C-4AE7-9DCF-BE5176D824E6}"/>
              </a:ext>
            </a:extLst>
          </p:cNvPr>
          <p:cNvSpPr/>
          <p:nvPr/>
        </p:nvSpPr>
        <p:spPr>
          <a:xfrm>
            <a:off x="770571" y="1011678"/>
            <a:ext cx="10650855" cy="59759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9E76FFA3-5ABA-40E8-808A-17987FE6CC85}"/>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The function </a:t>
            </a:r>
            <a:r>
              <a:rPr lang="en-US" sz="1600" dirty="0" err="1">
                <a:solidFill>
                  <a:srgbClr val="333333"/>
                </a:solidFill>
                <a:latin typeface="inter-regular"/>
              </a:rPr>
              <a:t>isNull</a:t>
            </a:r>
            <a:r>
              <a:rPr lang="en-US" sz="1600" dirty="0">
                <a:solidFill>
                  <a:srgbClr val="333333"/>
                </a:solidFill>
                <a:latin typeface="inter-regular"/>
              </a:rPr>
              <a:t>() returns all the rows where certain column on which we apply this function contains Null Values</a:t>
            </a:r>
          </a:p>
        </p:txBody>
      </p:sp>
      <p:pic>
        <p:nvPicPr>
          <p:cNvPr id="3" name="Picture 2">
            <a:extLst>
              <a:ext uri="{FF2B5EF4-FFF2-40B4-BE49-F238E27FC236}">
                <a16:creationId xmlns:a16="http://schemas.microsoft.com/office/drawing/2014/main" id="{3E1E5A6A-EDAE-4396-831E-53D43E064FB5}"/>
              </a:ext>
            </a:extLst>
          </p:cNvPr>
          <p:cNvPicPr>
            <a:picLocks noChangeAspect="1"/>
          </p:cNvPicPr>
          <p:nvPr/>
        </p:nvPicPr>
        <p:blipFill>
          <a:blip r:embed="rId2"/>
          <a:stretch>
            <a:fillRect/>
          </a:stretch>
        </p:blipFill>
        <p:spPr>
          <a:xfrm>
            <a:off x="1328737" y="1739368"/>
            <a:ext cx="9682163" cy="2625958"/>
          </a:xfrm>
          <a:prstGeom prst="rect">
            <a:avLst/>
          </a:prstGeom>
        </p:spPr>
      </p:pic>
      <p:sp>
        <p:nvSpPr>
          <p:cNvPr id="11" name="Rectangle: Rounded Corners 10">
            <a:extLst>
              <a:ext uri="{FF2B5EF4-FFF2-40B4-BE49-F238E27FC236}">
                <a16:creationId xmlns:a16="http://schemas.microsoft.com/office/drawing/2014/main" id="{1DDCD413-F7CF-448D-A85C-A6A25893D2B7}"/>
              </a:ext>
            </a:extLst>
          </p:cNvPr>
          <p:cNvSpPr/>
          <p:nvPr/>
        </p:nvSpPr>
        <p:spPr>
          <a:xfrm>
            <a:off x="770571" y="3500816"/>
            <a:ext cx="10650855" cy="763679"/>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DA35C200-28CF-4AAC-A28F-A88FE65D5726}"/>
              </a:ext>
            </a:extLst>
          </p:cNvPr>
          <p:cNvSpPr txBox="1">
            <a:spLocks/>
          </p:cNvSpPr>
          <p:nvPr/>
        </p:nvSpPr>
        <p:spPr>
          <a:xfrm>
            <a:off x="932497" y="3561739"/>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The function </a:t>
            </a:r>
            <a:r>
              <a:rPr lang="en-US" sz="1600" dirty="0" err="1">
                <a:solidFill>
                  <a:srgbClr val="333333"/>
                </a:solidFill>
                <a:latin typeface="inter-regular"/>
              </a:rPr>
              <a:t>isNotNull</a:t>
            </a:r>
            <a:r>
              <a:rPr lang="en-US" sz="1600" dirty="0">
                <a:solidFill>
                  <a:srgbClr val="333333"/>
                </a:solidFill>
                <a:latin typeface="inter-regular"/>
              </a:rPr>
              <a:t>() creates new </a:t>
            </a:r>
            <a:r>
              <a:rPr lang="en-US" sz="1600" dirty="0" err="1">
                <a:solidFill>
                  <a:srgbClr val="333333"/>
                </a:solidFill>
                <a:latin typeface="inter-regular"/>
              </a:rPr>
              <a:t>dataframe</a:t>
            </a:r>
            <a:r>
              <a:rPr lang="en-US" sz="1600" dirty="0">
                <a:solidFill>
                  <a:srgbClr val="333333"/>
                </a:solidFill>
                <a:latin typeface="inter-regular"/>
              </a:rPr>
              <a:t> by eliminating all the rows where certain column on which we apply this function contains Null Values</a:t>
            </a:r>
          </a:p>
        </p:txBody>
      </p:sp>
      <p:pic>
        <p:nvPicPr>
          <p:cNvPr id="16" name="Picture 15">
            <a:extLst>
              <a:ext uri="{FF2B5EF4-FFF2-40B4-BE49-F238E27FC236}">
                <a16:creationId xmlns:a16="http://schemas.microsoft.com/office/drawing/2014/main" id="{520E2FDD-9E5A-46AF-AB49-FF41B476E969}"/>
              </a:ext>
            </a:extLst>
          </p:cNvPr>
          <p:cNvPicPr>
            <a:picLocks noChangeAspect="1"/>
          </p:cNvPicPr>
          <p:nvPr/>
        </p:nvPicPr>
        <p:blipFill>
          <a:blip r:embed="rId3"/>
          <a:stretch>
            <a:fillRect/>
          </a:stretch>
        </p:blipFill>
        <p:spPr>
          <a:xfrm>
            <a:off x="770571" y="4364094"/>
            <a:ext cx="10858500" cy="2009775"/>
          </a:xfrm>
          <a:prstGeom prst="rect">
            <a:avLst/>
          </a:prstGeom>
        </p:spPr>
      </p:pic>
    </p:spTree>
    <p:extLst>
      <p:ext uri="{BB962C8B-B14F-4D97-AF65-F5344CB8AC3E}">
        <p14:creationId xmlns:p14="http://schemas.microsoft.com/office/powerpoint/2010/main" val="3645413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Handling Null  - (2/3)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9" name="Rectangle: Rounded Corners 8">
            <a:extLst>
              <a:ext uri="{FF2B5EF4-FFF2-40B4-BE49-F238E27FC236}">
                <a16:creationId xmlns:a16="http://schemas.microsoft.com/office/drawing/2014/main" id="{523463F8-C42C-4AE7-9DCF-BE5176D824E6}"/>
              </a:ext>
            </a:extLst>
          </p:cNvPr>
          <p:cNvSpPr/>
          <p:nvPr/>
        </p:nvSpPr>
        <p:spPr>
          <a:xfrm>
            <a:off x="770571" y="1011678"/>
            <a:ext cx="10650855" cy="59759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9E76FFA3-5ABA-40E8-808A-17987FE6CC85}"/>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err="1">
                <a:solidFill>
                  <a:srgbClr val="333333"/>
                </a:solidFill>
                <a:latin typeface="inter-regular"/>
              </a:rPr>
              <a:t>na.drop</a:t>
            </a:r>
            <a:r>
              <a:rPr lang="en-US" sz="1600" dirty="0">
                <a:solidFill>
                  <a:srgbClr val="333333"/>
                </a:solidFill>
                <a:latin typeface="inter-regular"/>
              </a:rPr>
              <a:t>() drops the rows if any or all columns contain null values</a:t>
            </a:r>
          </a:p>
        </p:txBody>
      </p:sp>
      <p:pic>
        <p:nvPicPr>
          <p:cNvPr id="4" name="Picture 3">
            <a:extLst>
              <a:ext uri="{FF2B5EF4-FFF2-40B4-BE49-F238E27FC236}">
                <a16:creationId xmlns:a16="http://schemas.microsoft.com/office/drawing/2014/main" id="{B0AB8F6C-E9B0-4D37-BE6C-4941EB510D0B}"/>
              </a:ext>
            </a:extLst>
          </p:cNvPr>
          <p:cNvPicPr>
            <a:picLocks noChangeAspect="1"/>
          </p:cNvPicPr>
          <p:nvPr/>
        </p:nvPicPr>
        <p:blipFill>
          <a:blip r:embed="rId2"/>
          <a:stretch>
            <a:fillRect/>
          </a:stretch>
        </p:blipFill>
        <p:spPr>
          <a:xfrm>
            <a:off x="709135" y="1901894"/>
            <a:ext cx="10639425" cy="3609975"/>
          </a:xfrm>
          <a:prstGeom prst="rect">
            <a:avLst/>
          </a:prstGeom>
        </p:spPr>
      </p:pic>
    </p:spTree>
    <p:extLst>
      <p:ext uri="{BB962C8B-B14F-4D97-AF65-F5344CB8AC3E}">
        <p14:creationId xmlns:p14="http://schemas.microsoft.com/office/powerpoint/2010/main" val="3251071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Handling Null  - (3/3)</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9" name="Rectangle: Rounded Corners 8">
            <a:extLst>
              <a:ext uri="{FF2B5EF4-FFF2-40B4-BE49-F238E27FC236}">
                <a16:creationId xmlns:a16="http://schemas.microsoft.com/office/drawing/2014/main" id="{523463F8-C42C-4AE7-9DCF-BE5176D824E6}"/>
              </a:ext>
            </a:extLst>
          </p:cNvPr>
          <p:cNvSpPr/>
          <p:nvPr/>
        </p:nvSpPr>
        <p:spPr>
          <a:xfrm>
            <a:off x="770571" y="1011678"/>
            <a:ext cx="10650855" cy="59759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9E76FFA3-5ABA-40E8-808A-17987FE6CC85}"/>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err="1">
                <a:solidFill>
                  <a:srgbClr val="333333"/>
                </a:solidFill>
                <a:latin typeface="inter-regular"/>
              </a:rPr>
              <a:t>na.fill</a:t>
            </a:r>
            <a:r>
              <a:rPr lang="en-US" sz="1600" dirty="0">
                <a:solidFill>
                  <a:srgbClr val="333333"/>
                </a:solidFill>
                <a:latin typeface="inter-regular"/>
              </a:rPr>
              <a:t>() populates dummy value of all null values given as parameter to this function</a:t>
            </a:r>
          </a:p>
        </p:txBody>
      </p:sp>
      <p:pic>
        <p:nvPicPr>
          <p:cNvPr id="3" name="Picture 2">
            <a:extLst>
              <a:ext uri="{FF2B5EF4-FFF2-40B4-BE49-F238E27FC236}">
                <a16:creationId xmlns:a16="http://schemas.microsoft.com/office/drawing/2014/main" id="{BEFCE2E9-769E-4AD2-BA50-D9F9BC572FBA}"/>
              </a:ext>
            </a:extLst>
          </p:cNvPr>
          <p:cNvPicPr>
            <a:picLocks noChangeAspect="1"/>
          </p:cNvPicPr>
          <p:nvPr/>
        </p:nvPicPr>
        <p:blipFill>
          <a:blip r:embed="rId2"/>
          <a:stretch>
            <a:fillRect/>
          </a:stretch>
        </p:blipFill>
        <p:spPr>
          <a:xfrm>
            <a:off x="770571" y="1780932"/>
            <a:ext cx="10620375" cy="3533775"/>
          </a:xfrm>
          <a:prstGeom prst="rect">
            <a:avLst/>
          </a:prstGeom>
        </p:spPr>
      </p:pic>
    </p:spTree>
    <p:extLst>
      <p:ext uri="{BB962C8B-B14F-4D97-AF65-F5344CB8AC3E}">
        <p14:creationId xmlns:p14="http://schemas.microsoft.com/office/powerpoint/2010/main" val="3562044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Split Function (</a:t>
            </a:r>
            <a:r>
              <a:rPr lang="en-US" sz="3800" spc="-100" dirty="0" err="1">
                <a:latin typeface="Arial"/>
                <a:cs typeface="Arial"/>
              </a:rPr>
              <a:t>Pyspark</a:t>
            </a:r>
            <a:r>
              <a:rPr lang="en-US" sz="3800" spc="-100" dirty="0">
                <a:latin typeface="Arial"/>
                <a:cs typeface="Arial"/>
              </a:rPr>
              <a:t> SQL Function)</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9" name="Rectangle: Rounded Corners 8">
            <a:extLst>
              <a:ext uri="{FF2B5EF4-FFF2-40B4-BE49-F238E27FC236}">
                <a16:creationId xmlns:a16="http://schemas.microsoft.com/office/drawing/2014/main" id="{523463F8-C42C-4AE7-9DCF-BE5176D824E6}"/>
              </a:ext>
            </a:extLst>
          </p:cNvPr>
          <p:cNvSpPr/>
          <p:nvPr/>
        </p:nvSpPr>
        <p:spPr>
          <a:xfrm>
            <a:off x="770571" y="1011678"/>
            <a:ext cx="10650855" cy="79406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9E76FFA3-5ABA-40E8-808A-17987FE6CC85}"/>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err="1">
                <a:solidFill>
                  <a:srgbClr val="333333"/>
                </a:solidFill>
                <a:latin typeface="inter-regular"/>
              </a:rPr>
              <a:t>Pyspark</a:t>
            </a:r>
            <a:r>
              <a:rPr lang="en-US" sz="1600" dirty="0">
                <a:solidFill>
                  <a:srgbClr val="333333"/>
                </a:solidFill>
                <a:latin typeface="inter-regular"/>
              </a:rPr>
              <a:t> function that splits a single column into multiple columns based on certain logic.</a:t>
            </a:r>
          </a:p>
        </p:txBody>
      </p:sp>
      <p:pic>
        <p:nvPicPr>
          <p:cNvPr id="8" name="Picture 7">
            <a:extLst>
              <a:ext uri="{FF2B5EF4-FFF2-40B4-BE49-F238E27FC236}">
                <a16:creationId xmlns:a16="http://schemas.microsoft.com/office/drawing/2014/main" id="{AF0D1D43-2CA3-4C7D-A4F9-FC2AB4E9DFE6}"/>
              </a:ext>
            </a:extLst>
          </p:cNvPr>
          <p:cNvPicPr>
            <a:picLocks noChangeAspect="1"/>
          </p:cNvPicPr>
          <p:nvPr/>
        </p:nvPicPr>
        <p:blipFill>
          <a:blip r:embed="rId2"/>
          <a:stretch>
            <a:fillRect/>
          </a:stretch>
        </p:blipFill>
        <p:spPr>
          <a:xfrm>
            <a:off x="1052510" y="1956169"/>
            <a:ext cx="10086975" cy="733425"/>
          </a:xfrm>
          <a:prstGeom prst="rect">
            <a:avLst/>
          </a:prstGeom>
        </p:spPr>
      </p:pic>
      <p:sp>
        <p:nvSpPr>
          <p:cNvPr id="13" name="Rectangle: Rounded Corners 12">
            <a:extLst>
              <a:ext uri="{FF2B5EF4-FFF2-40B4-BE49-F238E27FC236}">
                <a16:creationId xmlns:a16="http://schemas.microsoft.com/office/drawing/2014/main" id="{B06345B3-4BC5-43AF-8F98-90B693048E03}"/>
              </a:ext>
            </a:extLst>
          </p:cNvPr>
          <p:cNvSpPr/>
          <p:nvPr/>
        </p:nvSpPr>
        <p:spPr>
          <a:xfrm>
            <a:off x="770571" y="2634931"/>
            <a:ext cx="10650855" cy="1074623"/>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id="{47CDBD44-2989-4DB4-A5F9-8C4CA10D0805}"/>
              </a:ext>
            </a:extLst>
          </p:cNvPr>
          <p:cNvSpPr txBox="1">
            <a:spLocks/>
          </p:cNvSpPr>
          <p:nvPr/>
        </p:nvSpPr>
        <p:spPr>
          <a:xfrm>
            <a:off x="932497" y="2765024"/>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Str – a string expression to split</a:t>
            </a:r>
          </a:p>
          <a:p>
            <a:pPr algn="just"/>
            <a:r>
              <a:rPr lang="en-US" sz="1600" dirty="0">
                <a:solidFill>
                  <a:srgbClr val="333333"/>
                </a:solidFill>
                <a:latin typeface="inter-regular"/>
              </a:rPr>
              <a:t>Pattern – a string representing a regular expression</a:t>
            </a:r>
          </a:p>
          <a:p>
            <a:pPr algn="just"/>
            <a:r>
              <a:rPr lang="en-US" sz="1600" dirty="0">
                <a:solidFill>
                  <a:srgbClr val="333333"/>
                </a:solidFill>
                <a:latin typeface="inter-regular"/>
              </a:rPr>
              <a:t>Limit – optional; an integer that controls the number of times the pattern in used.</a:t>
            </a:r>
          </a:p>
        </p:txBody>
      </p:sp>
      <p:pic>
        <p:nvPicPr>
          <p:cNvPr id="18" name="Picture 17">
            <a:extLst>
              <a:ext uri="{FF2B5EF4-FFF2-40B4-BE49-F238E27FC236}">
                <a16:creationId xmlns:a16="http://schemas.microsoft.com/office/drawing/2014/main" id="{2569E36D-0B28-4659-A16F-01BFBAF03CD6}"/>
              </a:ext>
            </a:extLst>
          </p:cNvPr>
          <p:cNvPicPr>
            <a:picLocks noChangeAspect="1"/>
          </p:cNvPicPr>
          <p:nvPr/>
        </p:nvPicPr>
        <p:blipFill>
          <a:blip r:embed="rId3"/>
          <a:stretch>
            <a:fillRect/>
          </a:stretch>
        </p:blipFill>
        <p:spPr>
          <a:xfrm>
            <a:off x="828672" y="3896956"/>
            <a:ext cx="10534650" cy="1350454"/>
          </a:xfrm>
          <a:prstGeom prst="rect">
            <a:avLst/>
          </a:prstGeom>
        </p:spPr>
      </p:pic>
      <p:pic>
        <p:nvPicPr>
          <p:cNvPr id="20" name="Picture 19">
            <a:extLst>
              <a:ext uri="{FF2B5EF4-FFF2-40B4-BE49-F238E27FC236}">
                <a16:creationId xmlns:a16="http://schemas.microsoft.com/office/drawing/2014/main" id="{A963DA4D-F092-413A-B263-AF3137F3C236}"/>
              </a:ext>
            </a:extLst>
          </p:cNvPr>
          <p:cNvPicPr>
            <a:picLocks noChangeAspect="1"/>
          </p:cNvPicPr>
          <p:nvPr/>
        </p:nvPicPr>
        <p:blipFill>
          <a:blip r:embed="rId4"/>
          <a:stretch>
            <a:fillRect/>
          </a:stretch>
        </p:blipFill>
        <p:spPr>
          <a:xfrm>
            <a:off x="2882524" y="5285960"/>
            <a:ext cx="5562600" cy="1434227"/>
          </a:xfrm>
          <a:prstGeom prst="rect">
            <a:avLst/>
          </a:prstGeom>
        </p:spPr>
      </p:pic>
    </p:spTree>
    <p:extLst>
      <p:ext uri="{BB962C8B-B14F-4D97-AF65-F5344CB8AC3E}">
        <p14:creationId xmlns:p14="http://schemas.microsoft.com/office/powerpoint/2010/main" val="374513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Components of Spark</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5137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Arrays</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B325EE2A-4BB2-4DA6-8831-9D88735F2392}"/>
              </a:ext>
            </a:extLst>
          </p:cNvPr>
          <p:cNvPicPr>
            <a:picLocks noChangeAspect="1"/>
          </p:cNvPicPr>
          <p:nvPr/>
        </p:nvPicPr>
        <p:blipFill>
          <a:blip r:embed="rId2"/>
          <a:stretch>
            <a:fillRect/>
          </a:stretch>
        </p:blipFill>
        <p:spPr>
          <a:xfrm>
            <a:off x="770572" y="1300162"/>
            <a:ext cx="10658475" cy="4257675"/>
          </a:xfrm>
          <a:prstGeom prst="rect">
            <a:avLst/>
          </a:prstGeom>
        </p:spPr>
      </p:pic>
    </p:spTree>
    <p:extLst>
      <p:ext uri="{BB962C8B-B14F-4D97-AF65-F5344CB8AC3E}">
        <p14:creationId xmlns:p14="http://schemas.microsoft.com/office/powerpoint/2010/main" val="4197297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Arrays – </a:t>
            </a:r>
            <a:r>
              <a:rPr lang="en-US" sz="3800" spc="-100" dirty="0" err="1">
                <a:latin typeface="Arial"/>
                <a:cs typeface="Arial"/>
              </a:rPr>
              <a:t>arrays_zip</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F97BA7E3-22DC-44C6-96B1-4568E9284B27}"/>
              </a:ext>
            </a:extLst>
          </p:cNvPr>
          <p:cNvPicPr>
            <a:picLocks noChangeAspect="1"/>
          </p:cNvPicPr>
          <p:nvPr/>
        </p:nvPicPr>
        <p:blipFill>
          <a:blip r:embed="rId2"/>
          <a:stretch>
            <a:fillRect/>
          </a:stretch>
        </p:blipFill>
        <p:spPr>
          <a:xfrm>
            <a:off x="847897" y="1060705"/>
            <a:ext cx="10361902" cy="5194841"/>
          </a:xfrm>
          <a:prstGeom prst="rect">
            <a:avLst/>
          </a:prstGeom>
        </p:spPr>
      </p:pic>
    </p:spTree>
    <p:extLst>
      <p:ext uri="{BB962C8B-B14F-4D97-AF65-F5344CB8AC3E}">
        <p14:creationId xmlns:p14="http://schemas.microsoft.com/office/powerpoint/2010/main" val="2492034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Arrays (</a:t>
            </a:r>
            <a:r>
              <a:rPr lang="en-US" sz="3800" spc="-100" dirty="0" err="1">
                <a:latin typeface="Arial"/>
                <a:cs typeface="Arial"/>
              </a:rPr>
              <a:t>arrays_zip</a:t>
            </a:r>
            <a:r>
              <a:rPr lang="en-US" sz="3800" spc="-100" dirty="0">
                <a:latin typeface="Arial"/>
                <a:cs typeface="Arial"/>
              </a:rPr>
              <a:t>)</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E91A519-8A98-4B3E-A930-C5C41BFBEEDE}"/>
              </a:ext>
            </a:extLst>
          </p:cNvPr>
          <p:cNvPicPr>
            <a:picLocks noChangeAspect="1"/>
          </p:cNvPicPr>
          <p:nvPr/>
        </p:nvPicPr>
        <p:blipFill>
          <a:blip r:embed="rId2"/>
          <a:stretch>
            <a:fillRect/>
          </a:stretch>
        </p:blipFill>
        <p:spPr>
          <a:xfrm>
            <a:off x="1013631" y="958766"/>
            <a:ext cx="10293495" cy="5596914"/>
          </a:xfrm>
          <a:prstGeom prst="rect">
            <a:avLst/>
          </a:prstGeom>
        </p:spPr>
      </p:pic>
    </p:spTree>
    <p:extLst>
      <p:ext uri="{BB962C8B-B14F-4D97-AF65-F5344CB8AC3E}">
        <p14:creationId xmlns:p14="http://schemas.microsoft.com/office/powerpoint/2010/main" val="886611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Arrays (</a:t>
            </a:r>
            <a:r>
              <a:rPr lang="en-US" sz="3800" spc="-100" dirty="0" err="1">
                <a:latin typeface="Arial"/>
                <a:cs typeface="Arial"/>
              </a:rPr>
              <a:t>array_intersect</a:t>
            </a:r>
            <a:r>
              <a:rPr lang="en-US" sz="3800" spc="-100" dirty="0">
                <a:latin typeface="Arial"/>
                <a:cs typeface="Arial"/>
              </a:rPr>
              <a:t>)</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8" name="Rectangle: Rounded Corners 7">
            <a:extLst>
              <a:ext uri="{FF2B5EF4-FFF2-40B4-BE49-F238E27FC236}">
                <a16:creationId xmlns:a16="http://schemas.microsoft.com/office/drawing/2014/main" id="{05DD09D4-92A8-4F71-82E3-45EF3AB00492}"/>
              </a:ext>
            </a:extLst>
          </p:cNvPr>
          <p:cNvSpPr/>
          <p:nvPr/>
        </p:nvSpPr>
        <p:spPr>
          <a:xfrm>
            <a:off x="770571" y="1011678"/>
            <a:ext cx="10650855" cy="79406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9356A036-5215-4BFB-8CDA-F28F30034D21}"/>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err="1">
                <a:solidFill>
                  <a:srgbClr val="333333"/>
                </a:solidFill>
                <a:latin typeface="inter-regular"/>
              </a:rPr>
              <a:t>Pyspark</a:t>
            </a:r>
            <a:r>
              <a:rPr lang="en-US" sz="1600" dirty="0">
                <a:solidFill>
                  <a:srgbClr val="333333"/>
                </a:solidFill>
                <a:latin typeface="inter-regular"/>
              </a:rPr>
              <a:t> function that returns common elements across two arrays without any duplication.</a:t>
            </a:r>
          </a:p>
        </p:txBody>
      </p:sp>
      <p:pic>
        <p:nvPicPr>
          <p:cNvPr id="4" name="Picture 3">
            <a:extLst>
              <a:ext uri="{FF2B5EF4-FFF2-40B4-BE49-F238E27FC236}">
                <a16:creationId xmlns:a16="http://schemas.microsoft.com/office/drawing/2014/main" id="{55ABAA8E-0D45-4848-8124-72844762D77A}"/>
              </a:ext>
            </a:extLst>
          </p:cNvPr>
          <p:cNvPicPr>
            <a:picLocks noChangeAspect="1"/>
          </p:cNvPicPr>
          <p:nvPr/>
        </p:nvPicPr>
        <p:blipFill>
          <a:blip r:embed="rId2"/>
          <a:stretch>
            <a:fillRect/>
          </a:stretch>
        </p:blipFill>
        <p:spPr>
          <a:xfrm>
            <a:off x="2431473" y="1935838"/>
            <a:ext cx="8045594" cy="4260292"/>
          </a:xfrm>
          <a:prstGeom prst="rect">
            <a:avLst/>
          </a:prstGeom>
        </p:spPr>
      </p:pic>
    </p:spTree>
    <p:extLst>
      <p:ext uri="{BB962C8B-B14F-4D97-AF65-F5344CB8AC3E}">
        <p14:creationId xmlns:p14="http://schemas.microsoft.com/office/powerpoint/2010/main" val="448052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91B4306-2B7B-49B3-A9A5-C6B6E7EAFC58}"/>
              </a:ext>
            </a:extLst>
          </p:cNvPr>
          <p:cNvSpPr/>
          <p:nvPr/>
        </p:nvSpPr>
        <p:spPr>
          <a:xfrm>
            <a:off x="770571" y="2504572"/>
            <a:ext cx="10650855" cy="3594891"/>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Partition By</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sp>
        <p:nvSpPr>
          <p:cNvPr id="8" name="Rectangle: Rounded Corners 7">
            <a:extLst>
              <a:ext uri="{FF2B5EF4-FFF2-40B4-BE49-F238E27FC236}">
                <a16:creationId xmlns:a16="http://schemas.microsoft.com/office/drawing/2014/main" id="{05DD09D4-92A8-4F71-82E3-45EF3AB00492}"/>
              </a:ext>
            </a:extLst>
          </p:cNvPr>
          <p:cNvSpPr/>
          <p:nvPr/>
        </p:nvSpPr>
        <p:spPr>
          <a:xfrm>
            <a:off x="770571" y="1011678"/>
            <a:ext cx="10650855" cy="794068"/>
          </a:xfrm>
          <a:prstGeom prst="roundRect">
            <a:avLst/>
          </a:prstGeom>
          <a:solidFill>
            <a:schemeClr val="bg1"/>
          </a:solidFill>
          <a:ln>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9356A036-5215-4BFB-8CDA-F28F30034D21}"/>
              </a:ext>
            </a:extLst>
          </p:cNvPr>
          <p:cNvSpPr txBox="1">
            <a:spLocks/>
          </p:cNvSpPr>
          <p:nvPr/>
        </p:nvSpPr>
        <p:spPr>
          <a:xfrm>
            <a:off x="932497" y="1141770"/>
            <a:ext cx="10149435"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dirty="0">
                <a:solidFill>
                  <a:srgbClr val="333333"/>
                </a:solidFill>
                <a:latin typeface="inter-regular"/>
              </a:rPr>
              <a:t>Function used to write the </a:t>
            </a:r>
            <a:r>
              <a:rPr lang="en-US" sz="1600" dirty="0" err="1">
                <a:solidFill>
                  <a:srgbClr val="333333"/>
                </a:solidFill>
                <a:latin typeface="inter-regular"/>
              </a:rPr>
              <a:t>dataframe</a:t>
            </a:r>
            <a:r>
              <a:rPr lang="en-US" sz="1600" dirty="0">
                <a:solidFill>
                  <a:srgbClr val="333333"/>
                </a:solidFill>
                <a:latin typeface="inter-regular"/>
              </a:rPr>
              <a:t> into disc partitioned by specific key(s).</a:t>
            </a:r>
          </a:p>
        </p:txBody>
      </p:sp>
      <p:pic>
        <p:nvPicPr>
          <p:cNvPr id="3" name="Picture 2">
            <a:extLst>
              <a:ext uri="{FF2B5EF4-FFF2-40B4-BE49-F238E27FC236}">
                <a16:creationId xmlns:a16="http://schemas.microsoft.com/office/drawing/2014/main" id="{D32E8FFA-DA8C-4B51-9ECE-9A6D52E35B85}"/>
              </a:ext>
            </a:extLst>
          </p:cNvPr>
          <p:cNvPicPr>
            <a:picLocks noChangeAspect="1"/>
          </p:cNvPicPr>
          <p:nvPr/>
        </p:nvPicPr>
        <p:blipFill>
          <a:blip r:embed="rId2"/>
          <a:stretch>
            <a:fillRect/>
          </a:stretch>
        </p:blipFill>
        <p:spPr>
          <a:xfrm>
            <a:off x="3394752" y="1956169"/>
            <a:ext cx="4460775" cy="395333"/>
          </a:xfrm>
          <a:prstGeom prst="rect">
            <a:avLst/>
          </a:prstGeom>
        </p:spPr>
      </p:pic>
      <p:pic>
        <p:nvPicPr>
          <p:cNvPr id="10" name="Picture 9">
            <a:extLst>
              <a:ext uri="{FF2B5EF4-FFF2-40B4-BE49-F238E27FC236}">
                <a16:creationId xmlns:a16="http://schemas.microsoft.com/office/drawing/2014/main" id="{970511BD-8E96-4D8B-82F8-BB231903BB12}"/>
              </a:ext>
            </a:extLst>
          </p:cNvPr>
          <p:cNvPicPr>
            <a:picLocks noChangeAspect="1"/>
          </p:cNvPicPr>
          <p:nvPr/>
        </p:nvPicPr>
        <p:blipFill>
          <a:blip r:embed="rId3"/>
          <a:stretch>
            <a:fillRect/>
          </a:stretch>
        </p:blipFill>
        <p:spPr>
          <a:xfrm>
            <a:off x="1225650" y="2831465"/>
            <a:ext cx="9201150" cy="839649"/>
          </a:xfrm>
          <a:prstGeom prst="rect">
            <a:avLst/>
          </a:prstGeom>
        </p:spPr>
      </p:pic>
      <p:pic>
        <p:nvPicPr>
          <p:cNvPr id="12" name="Picture 11">
            <a:extLst>
              <a:ext uri="{FF2B5EF4-FFF2-40B4-BE49-F238E27FC236}">
                <a16:creationId xmlns:a16="http://schemas.microsoft.com/office/drawing/2014/main" id="{AC373C02-42A8-415B-AD38-CC80573E06A0}"/>
              </a:ext>
            </a:extLst>
          </p:cNvPr>
          <p:cNvPicPr>
            <a:picLocks noChangeAspect="1"/>
          </p:cNvPicPr>
          <p:nvPr/>
        </p:nvPicPr>
        <p:blipFill>
          <a:blip r:embed="rId4"/>
          <a:stretch>
            <a:fillRect/>
          </a:stretch>
        </p:blipFill>
        <p:spPr>
          <a:xfrm>
            <a:off x="1225650" y="3742649"/>
            <a:ext cx="9296003" cy="769507"/>
          </a:xfrm>
          <a:prstGeom prst="rect">
            <a:avLst/>
          </a:prstGeom>
        </p:spPr>
      </p:pic>
      <p:pic>
        <p:nvPicPr>
          <p:cNvPr id="16" name="Picture 15">
            <a:extLst>
              <a:ext uri="{FF2B5EF4-FFF2-40B4-BE49-F238E27FC236}">
                <a16:creationId xmlns:a16="http://schemas.microsoft.com/office/drawing/2014/main" id="{D2EC44DA-9AF8-43CB-86FB-0053EB4583E8}"/>
              </a:ext>
            </a:extLst>
          </p:cNvPr>
          <p:cNvPicPr>
            <a:picLocks noChangeAspect="1"/>
          </p:cNvPicPr>
          <p:nvPr/>
        </p:nvPicPr>
        <p:blipFill>
          <a:blip r:embed="rId5"/>
          <a:stretch>
            <a:fillRect/>
          </a:stretch>
        </p:blipFill>
        <p:spPr>
          <a:xfrm>
            <a:off x="1225650" y="4792305"/>
            <a:ext cx="9829800" cy="923925"/>
          </a:xfrm>
          <a:prstGeom prst="rect">
            <a:avLst/>
          </a:prstGeom>
        </p:spPr>
      </p:pic>
    </p:spTree>
    <p:extLst>
      <p:ext uri="{BB962C8B-B14F-4D97-AF65-F5344CB8AC3E}">
        <p14:creationId xmlns:p14="http://schemas.microsoft.com/office/powerpoint/2010/main" val="2034356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Delta Lake (High Level Intro)</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1350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Delta Lake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EEFC76FF-7B7C-4C0C-B2AA-DAEDC483F96D}"/>
              </a:ext>
            </a:extLst>
          </p:cNvPr>
          <p:cNvPicPr>
            <a:picLocks noChangeAspect="1"/>
          </p:cNvPicPr>
          <p:nvPr/>
        </p:nvPicPr>
        <p:blipFill>
          <a:blip r:embed="rId2"/>
          <a:stretch>
            <a:fillRect/>
          </a:stretch>
        </p:blipFill>
        <p:spPr>
          <a:xfrm>
            <a:off x="770572" y="1165314"/>
            <a:ext cx="9628505" cy="5180647"/>
          </a:xfrm>
          <a:prstGeom prst="rect">
            <a:avLst/>
          </a:prstGeom>
        </p:spPr>
      </p:pic>
    </p:spTree>
    <p:extLst>
      <p:ext uri="{BB962C8B-B14F-4D97-AF65-F5344CB8AC3E}">
        <p14:creationId xmlns:p14="http://schemas.microsoft.com/office/powerpoint/2010/main" val="5803247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Delta Lake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CF30D950-2AA1-4FAC-870F-61B944D752E9}"/>
              </a:ext>
            </a:extLst>
          </p:cNvPr>
          <p:cNvPicPr>
            <a:picLocks noChangeAspect="1"/>
          </p:cNvPicPr>
          <p:nvPr/>
        </p:nvPicPr>
        <p:blipFill>
          <a:blip r:embed="rId2"/>
          <a:stretch>
            <a:fillRect/>
          </a:stretch>
        </p:blipFill>
        <p:spPr>
          <a:xfrm>
            <a:off x="895349" y="2105025"/>
            <a:ext cx="10401300" cy="4171950"/>
          </a:xfrm>
          <a:prstGeom prst="rect">
            <a:avLst/>
          </a:prstGeom>
        </p:spPr>
      </p:pic>
      <p:sp>
        <p:nvSpPr>
          <p:cNvPr id="5" name="Rectangle: Rounded Corners 4">
            <a:extLst>
              <a:ext uri="{FF2B5EF4-FFF2-40B4-BE49-F238E27FC236}">
                <a16:creationId xmlns:a16="http://schemas.microsoft.com/office/drawing/2014/main" id="{DA0C9470-FA4A-4E86-91FC-C65F2F2CDDFE}"/>
              </a:ext>
            </a:extLst>
          </p:cNvPr>
          <p:cNvSpPr/>
          <p:nvPr/>
        </p:nvSpPr>
        <p:spPr>
          <a:xfrm>
            <a:off x="895349" y="1056640"/>
            <a:ext cx="3442972" cy="10261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5BEB4B7-F7AB-4791-92DE-8603DBA85C27}"/>
              </a:ext>
            </a:extLst>
          </p:cNvPr>
          <p:cNvSpPr/>
          <p:nvPr/>
        </p:nvSpPr>
        <p:spPr>
          <a:xfrm>
            <a:off x="4374513" y="1056640"/>
            <a:ext cx="3442972" cy="10261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073E312-267B-426B-8FAB-FB12261B19D6}"/>
              </a:ext>
            </a:extLst>
          </p:cNvPr>
          <p:cNvSpPr/>
          <p:nvPr/>
        </p:nvSpPr>
        <p:spPr>
          <a:xfrm>
            <a:off x="7853677" y="1056640"/>
            <a:ext cx="3442972" cy="10261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5749578-8C0C-4FCF-A721-7361E49D58FD}"/>
              </a:ext>
            </a:extLst>
          </p:cNvPr>
          <p:cNvSpPr txBox="1"/>
          <p:nvPr/>
        </p:nvSpPr>
        <p:spPr>
          <a:xfrm>
            <a:off x="1130797" y="1341120"/>
            <a:ext cx="2984003" cy="523220"/>
          </a:xfrm>
          <a:prstGeom prst="rect">
            <a:avLst/>
          </a:prstGeom>
          <a:noFill/>
        </p:spPr>
        <p:txBody>
          <a:bodyPr wrap="square" rtlCol="0">
            <a:spAutoFit/>
          </a:bodyPr>
          <a:lstStyle/>
          <a:p>
            <a:pPr algn="ctr"/>
            <a:r>
              <a:rPr lang="en-US" sz="2800" b="1" dirty="0"/>
              <a:t>Data Warehouse</a:t>
            </a:r>
          </a:p>
        </p:txBody>
      </p:sp>
      <p:sp>
        <p:nvSpPr>
          <p:cNvPr id="13" name="TextBox 12">
            <a:extLst>
              <a:ext uri="{FF2B5EF4-FFF2-40B4-BE49-F238E27FC236}">
                <a16:creationId xmlns:a16="http://schemas.microsoft.com/office/drawing/2014/main" id="{71AE3CF9-8E1A-4CD6-AA2B-6EE82884B007}"/>
              </a:ext>
            </a:extLst>
          </p:cNvPr>
          <p:cNvSpPr txBox="1"/>
          <p:nvPr/>
        </p:nvSpPr>
        <p:spPr>
          <a:xfrm>
            <a:off x="4536846" y="1341120"/>
            <a:ext cx="2984003" cy="523220"/>
          </a:xfrm>
          <a:prstGeom prst="rect">
            <a:avLst/>
          </a:prstGeom>
          <a:noFill/>
        </p:spPr>
        <p:txBody>
          <a:bodyPr wrap="square" rtlCol="0">
            <a:spAutoFit/>
          </a:bodyPr>
          <a:lstStyle/>
          <a:p>
            <a:pPr algn="ctr"/>
            <a:r>
              <a:rPr lang="en-US" sz="2800" b="1" dirty="0"/>
              <a:t>Data Lake</a:t>
            </a:r>
          </a:p>
        </p:txBody>
      </p:sp>
      <p:sp>
        <p:nvSpPr>
          <p:cNvPr id="16" name="TextBox 15">
            <a:extLst>
              <a:ext uri="{FF2B5EF4-FFF2-40B4-BE49-F238E27FC236}">
                <a16:creationId xmlns:a16="http://schemas.microsoft.com/office/drawing/2014/main" id="{7D974AE1-E545-492A-B3FD-6AB9AF1BA563}"/>
              </a:ext>
            </a:extLst>
          </p:cNvPr>
          <p:cNvSpPr txBox="1"/>
          <p:nvPr/>
        </p:nvSpPr>
        <p:spPr>
          <a:xfrm>
            <a:off x="7853677" y="1341120"/>
            <a:ext cx="2984003" cy="523220"/>
          </a:xfrm>
          <a:prstGeom prst="rect">
            <a:avLst/>
          </a:prstGeom>
          <a:noFill/>
        </p:spPr>
        <p:txBody>
          <a:bodyPr wrap="square" rtlCol="0">
            <a:spAutoFit/>
          </a:bodyPr>
          <a:lstStyle/>
          <a:p>
            <a:pPr algn="ctr"/>
            <a:r>
              <a:rPr lang="en-US" sz="2800" b="1" dirty="0"/>
              <a:t>Delta Lake</a:t>
            </a:r>
          </a:p>
        </p:txBody>
      </p:sp>
    </p:spTree>
    <p:extLst>
      <p:ext uri="{BB962C8B-B14F-4D97-AF65-F5344CB8AC3E}">
        <p14:creationId xmlns:p14="http://schemas.microsoft.com/office/powerpoint/2010/main" val="9355303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Introduction to Delta Lake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0F70A777-3957-458C-AEE4-A317A15B1AB1}"/>
              </a:ext>
            </a:extLst>
          </p:cNvPr>
          <p:cNvPicPr>
            <a:picLocks noChangeAspect="1"/>
          </p:cNvPicPr>
          <p:nvPr/>
        </p:nvPicPr>
        <p:blipFill>
          <a:blip r:embed="rId2"/>
          <a:stretch>
            <a:fillRect/>
          </a:stretch>
        </p:blipFill>
        <p:spPr>
          <a:xfrm>
            <a:off x="561974" y="1024696"/>
            <a:ext cx="11068050" cy="4972050"/>
          </a:xfrm>
          <a:prstGeom prst="rect">
            <a:avLst/>
          </a:prstGeom>
        </p:spPr>
      </p:pic>
    </p:spTree>
    <p:extLst>
      <p:ext uri="{BB962C8B-B14F-4D97-AF65-F5344CB8AC3E}">
        <p14:creationId xmlns:p14="http://schemas.microsoft.com/office/powerpoint/2010/main" val="2627282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516553"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Delta Lake Architecture</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29114027-7A22-49B7-874A-4A12B2321378}"/>
              </a:ext>
            </a:extLst>
          </p:cNvPr>
          <p:cNvPicPr>
            <a:picLocks noChangeAspect="1"/>
          </p:cNvPicPr>
          <p:nvPr/>
        </p:nvPicPr>
        <p:blipFill>
          <a:blip r:embed="rId2"/>
          <a:stretch>
            <a:fillRect/>
          </a:stretch>
        </p:blipFill>
        <p:spPr>
          <a:xfrm>
            <a:off x="200024" y="1138763"/>
            <a:ext cx="11791950" cy="5038725"/>
          </a:xfrm>
          <a:prstGeom prst="rect">
            <a:avLst/>
          </a:prstGeom>
        </p:spPr>
      </p:pic>
    </p:spTree>
    <p:extLst>
      <p:ext uri="{BB962C8B-B14F-4D97-AF65-F5344CB8AC3E}">
        <p14:creationId xmlns:p14="http://schemas.microsoft.com/office/powerpoint/2010/main" val="381147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62184" y="233556"/>
            <a:ext cx="8370926"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Components of Spark</a:t>
            </a:r>
            <a:r>
              <a:rPr lang="en-US" sz="3800" spc="-245" dirty="0">
                <a:latin typeface="Arial"/>
                <a:cs typeface="Arial"/>
              </a:rPr>
              <a:t>	</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8" name="Rectangle 7">
            <a:extLst>
              <a:ext uri="{FF2B5EF4-FFF2-40B4-BE49-F238E27FC236}">
                <a16:creationId xmlns:a16="http://schemas.microsoft.com/office/drawing/2014/main" id="{92E38230-B528-4814-9C14-AE8CDBB99F2F}"/>
              </a:ext>
            </a:extLst>
          </p:cNvPr>
          <p:cNvSpPr/>
          <p:nvPr/>
        </p:nvSpPr>
        <p:spPr bwMode="gray">
          <a:xfrm>
            <a:off x="322897" y="3481750"/>
            <a:ext cx="3782378"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Spark Core</a:t>
            </a:r>
          </a:p>
          <a:p>
            <a:pPr algn="just"/>
            <a:r>
              <a:rPr lang="en-US" sz="1400" dirty="0">
                <a:solidFill>
                  <a:schemeClr val="accent5">
                    <a:lumMod val="50000"/>
                  </a:schemeClr>
                </a:solidFill>
                <a:latin typeface="Carlito"/>
              </a:rPr>
              <a:t>The Spark Core is the heart of Spark and performs the core functionality. It holds the components for task scheduling, fault recovery, interacting with storage systems and memory management.</a:t>
            </a:r>
          </a:p>
        </p:txBody>
      </p:sp>
      <p:sp>
        <p:nvSpPr>
          <p:cNvPr id="11" name="Text Placeholder 1">
            <a:extLst>
              <a:ext uri="{FF2B5EF4-FFF2-40B4-BE49-F238E27FC236}">
                <a16:creationId xmlns:a16="http://schemas.microsoft.com/office/drawing/2014/main" id="{8F42A786-C2D2-4BAF-B297-B0060BCB4B35}"/>
              </a:ext>
            </a:extLst>
          </p:cNvPr>
          <p:cNvSpPr txBox="1">
            <a:spLocks/>
          </p:cNvSpPr>
          <p:nvPr/>
        </p:nvSpPr>
        <p:spPr>
          <a:xfrm>
            <a:off x="695325" y="958766"/>
            <a:ext cx="11252200" cy="33473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0" i="0" dirty="0">
                <a:solidFill>
                  <a:srgbClr val="333333"/>
                </a:solidFill>
                <a:effectLst/>
                <a:latin typeface="inter-regular"/>
              </a:rPr>
              <a:t>The Spark project consists of different types of tightly integrated components. At its core, Spark is a computational engine that can schedule, distribute and monitor multiple applications.</a:t>
            </a:r>
            <a:endParaRPr lang="en-US" sz="1600" kern="0" dirty="0">
              <a:solidFill>
                <a:sysClr val="windowText" lastClr="000000"/>
              </a:solidFill>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3" name="Picture 2">
            <a:extLst>
              <a:ext uri="{FF2B5EF4-FFF2-40B4-BE49-F238E27FC236}">
                <a16:creationId xmlns:a16="http://schemas.microsoft.com/office/drawing/2014/main" id="{8492F257-E21D-495F-AC0D-E2CFAC497163}"/>
              </a:ext>
            </a:extLst>
          </p:cNvPr>
          <p:cNvPicPr>
            <a:picLocks noChangeAspect="1"/>
          </p:cNvPicPr>
          <p:nvPr/>
        </p:nvPicPr>
        <p:blipFill>
          <a:blip r:embed="rId2"/>
          <a:stretch>
            <a:fillRect/>
          </a:stretch>
        </p:blipFill>
        <p:spPr>
          <a:xfrm>
            <a:off x="3369013" y="1553994"/>
            <a:ext cx="5181600" cy="2057400"/>
          </a:xfrm>
          <a:prstGeom prst="rect">
            <a:avLst/>
          </a:prstGeom>
        </p:spPr>
      </p:pic>
      <p:sp>
        <p:nvSpPr>
          <p:cNvPr id="16" name="Rectangle 15">
            <a:extLst>
              <a:ext uri="{FF2B5EF4-FFF2-40B4-BE49-F238E27FC236}">
                <a16:creationId xmlns:a16="http://schemas.microsoft.com/office/drawing/2014/main" id="{070B75B9-EE76-4801-B166-A5729474D3CE}"/>
              </a:ext>
            </a:extLst>
          </p:cNvPr>
          <p:cNvSpPr/>
          <p:nvPr/>
        </p:nvSpPr>
        <p:spPr bwMode="gray">
          <a:xfrm>
            <a:off x="322897" y="4854536"/>
            <a:ext cx="3782378"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Spark SQL</a:t>
            </a:r>
          </a:p>
          <a:p>
            <a:pPr algn="just"/>
            <a:r>
              <a:rPr lang="en-US" sz="1400" dirty="0">
                <a:solidFill>
                  <a:schemeClr val="accent5">
                    <a:lumMod val="50000"/>
                  </a:schemeClr>
                </a:solidFill>
                <a:latin typeface="Carlito"/>
              </a:rPr>
              <a:t>The Spark SQL is built on the top of Spark Core. It provides support for structured data. It allows to query the data via SQL (Structured Query Language) as well as the Apache Hive variant of SQL called the HQL (Hive Query Language).</a:t>
            </a:r>
          </a:p>
        </p:txBody>
      </p:sp>
      <p:cxnSp>
        <p:nvCxnSpPr>
          <p:cNvPr id="17" name="Straight Connector 16">
            <a:extLst>
              <a:ext uri="{FF2B5EF4-FFF2-40B4-BE49-F238E27FC236}">
                <a16:creationId xmlns:a16="http://schemas.microsoft.com/office/drawing/2014/main" id="{BE93F027-578E-4569-A0CE-E45CE6F5161C}"/>
              </a:ext>
            </a:extLst>
          </p:cNvPr>
          <p:cNvCxnSpPr>
            <a:cxnSpLocks/>
          </p:cNvCxnSpPr>
          <p:nvPr/>
        </p:nvCxnSpPr>
        <p:spPr>
          <a:xfrm>
            <a:off x="4381500" y="3611394"/>
            <a:ext cx="0" cy="29418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4ABC09B-86AF-4879-98D3-07D43D444F58}"/>
              </a:ext>
            </a:extLst>
          </p:cNvPr>
          <p:cNvSpPr/>
          <p:nvPr/>
        </p:nvSpPr>
        <p:spPr bwMode="gray">
          <a:xfrm>
            <a:off x="4419600" y="3579867"/>
            <a:ext cx="3782378"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a:solidFill>
                  <a:schemeClr val="accent5">
                    <a:lumMod val="50000"/>
                  </a:schemeClr>
                </a:solidFill>
                <a:latin typeface="Carlito"/>
              </a:rPr>
              <a:t>Spark Streaming</a:t>
            </a:r>
          </a:p>
          <a:p>
            <a:pPr algn="just"/>
            <a:r>
              <a:rPr lang="en-US" sz="1400" dirty="0">
                <a:solidFill>
                  <a:schemeClr val="accent5">
                    <a:lumMod val="50000"/>
                  </a:schemeClr>
                </a:solidFill>
                <a:latin typeface="Carlito"/>
              </a:rPr>
              <a:t>Spark Streaming is a Spark component that supports scalable and fault-tolerant processing of streaming data. It uses Spark Core's fast scheduling capability to perform streaming analytics.</a:t>
            </a:r>
          </a:p>
        </p:txBody>
      </p:sp>
      <p:sp>
        <p:nvSpPr>
          <p:cNvPr id="20" name="Rectangle 19">
            <a:extLst>
              <a:ext uri="{FF2B5EF4-FFF2-40B4-BE49-F238E27FC236}">
                <a16:creationId xmlns:a16="http://schemas.microsoft.com/office/drawing/2014/main" id="{14011F35-AB2B-4614-8FD6-EE8273B30140}"/>
              </a:ext>
            </a:extLst>
          </p:cNvPr>
          <p:cNvSpPr/>
          <p:nvPr/>
        </p:nvSpPr>
        <p:spPr bwMode="gray">
          <a:xfrm>
            <a:off x="4419599" y="4886052"/>
            <a:ext cx="3782378"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err="1">
                <a:solidFill>
                  <a:schemeClr val="accent5">
                    <a:lumMod val="50000"/>
                  </a:schemeClr>
                </a:solidFill>
                <a:latin typeface="Carlito"/>
              </a:rPr>
              <a:t>MLlib</a:t>
            </a:r>
            <a:endParaRPr lang="en-US" b="1" dirty="0">
              <a:solidFill>
                <a:schemeClr val="accent5">
                  <a:lumMod val="50000"/>
                </a:schemeClr>
              </a:solidFill>
              <a:latin typeface="Carlito"/>
            </a:endParaRPr>
          </a:p>
          <a:p>
            <a:pPr algn="just"/>
            <a:r>
              <a:rPr lang="en-US" sz="1400" dirty="0">
                <a:solidFill>
                  <a:schemeClr val="accent5">
                    <a:lumMod val="50000"/>
                  </a:schemeClr>
                </a:solidFill>
                <a:latin typeface="Carlito"/>
              </a:rPr>
              <a:t>The </a:t>
            </a:r>
            <a:r>
              <a:rPr lang="en-US" sz="1400" dirty="0" err="1">
                <a:solidFill>
                  <a:schemeClr val="accent5">
                    <a:lumMod val="50000"/>
                  </a:schemeClr>
                </a:solidFill>
                <a:latin typeface="Carlito"/>
              </a:rPr>
              <a:t>MLlib</a:t>
            </a:r>
            <a:r>
              <a:rPr lang="en-US" sz="1400" dirty="0">
                <a:solidFill>
                  <a:schemeClr val="accent5">
                    <a:lumMod val="50000"/>
                  </a:schemeClr>
                </a:solidFill>
                <a:latin typeface="Carlito"/>
              </a:rPr>
              <a:t> is a Machine Learning library that contains various machine learning algorithms. These include correlations and hypothesis testing, classification and regression, clustering, and principal component analysis.</a:t>
            </a:r>
          </a:p>
        </p:txBody>
      </p:sp>
      <p:cxnSp>
        <p:nvCxnSpPr>
          <p:cNvPr id="21" name="Straight Connector 20">
            <a:extLst>
              <a:ext uri="{FF2B5EF4-FFF2-40B4-BE49-F238E27FC236}">
                <a16:creationId xmlns:a16="http://schemas.microsoft.com/office/drawing/2014/main" id="{F1920707-3AD6-45FA-816B-9FD3FF6E0D77}"/>
              </a:ext>
            </a:extLst>
          </p:cNvPr>
          <p:cNvCxnSpPr>
            <a:cxnSpLocks/>
          </p:cNvCxnSpPr>
          <p:nvPr/>
        </p:nvCxnSpPr>
        <p:spPr>
          <a:xfrm>
            <a:off x="8277225" y="3708214"/>
            <a:ext cx="0" cy="2941806"/>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9D7F5D3-8FC7-4FF8-B589-3A265E047032}"/>
              </a:ext>
            </a:extLst>
          </p:cNvPr>
          <p:cNvSpPr/>
          <p:nvPr/>
        </p:nvSpPr>
        <p:spPr bwMode="gray">
          <a:xfrm>
            <a:off x="8315324" y="3611394"/>
            <a:ext cx="3782378" cy="1502430"/>
          </a:xfrm>
          <a:prstGeom prst="rect">
            <a:avLst/>
          </a:prstGeom>
          <a:noFill/>
          <a:ln w="12700" algn="ctr">
            <a:noFill/>
            <a:miter lim="800000"/>
            <a:headEnd/>
            <a:tailEnd/>
          </a:ln>
        </p:spPr>
        <p:txBody>
          <a:bodyPr wrap="square" lIns="88900" tIns="88900" rIns="88900" bIns="88900" rtlCol="0" anchor="ctr"/>
          <a:lstStyle/>
          <a:p>
            <a:pPr>
              <a:spcBef>
                <a:spcPts val="600"/>
              </a:spcBef>
              <a:buSzPct val="100000"/>
            </a:pPr>
            <a:r>
              <a:rPr lang="en-US" b="1" dirty="0" err="1">
                <a:solidFill>
                  <a:schemeClr val="accent5">
                    <a:lumMod val="50000"/>
                  </a:schemeClr>
                </a:solidFill>
                <a:latin typeface="Carlito"/>
              </a:rPr>
              <a:t>GraphX</a:t>
            </a:r>
            <a:endParaRPr lang="en-US" b="1" dirty="0">
              <a:solidFill>
                <a:schemeClr val="accent5">
                  <a:lumMod val="50000"/>
                </a:schemeClr>
              </a:solidFill>
              <a:latin typeface="Carlito"/>
            </a:endParaRPr>
          </a:p>
          <a:p>
            <a:pPr algn="just"/>
            <a:r>
              <a:rPr lang="en-US" sz="1400" dirty="0">
                <a:solidFill>
                  <a:schemeClr val="accent5">
                    <a:lumMod val="50000"/>
                  </a:schemeClr>
                </a:solidFill>
                <a:latin typeface="Carlito"/>
              </a:rPr>
              <a:t>The </a:t>
            </a:r>
            <a:r>
              <a:rPr lang="en-US" sz="1400" dirty="0" err="1">
                <a:solidFill>
                  <a:schemeClr val="accent5">
                    <a:lumMod val="50000"/>
                  </a:schemeClr>
                </a:solidFill>
                <a:latin typeface="Carlito"/>
              </a:rPr>
              <a:t>GraphX</a:t>
            </a:r>
            <a:r>
              <a:rPr lang="en-US" sz="1400" dirty="0">
                <a:solidFill>
                  <a:schemeClr val="accent5">
                    <a:lumMod val="50000"/>
                  </a:schemeClr>
                </a:solidFill>
                <a:latin typeface="Carlito"/>
              </a:rPr>
              <a:t> is a library that is used to manipulate graphs and perform graph-parallel computations.</a:t>
            </a:r>
          </a:p>
          <a:p>
            <a:pPr algn="just"/>
            <a:r>
              <a:rPr lang="en-US" sz="1400" dirty="0">
                <a:solidFill>
                  <a:schemeClr val="accent5">
                    <a:lumMod val="50000"/>
                  </a:schemeClr>
                </a:solidFill>
                <a:latin typeface="Carlito"/>
              </a:rPr>
              <a:t>It facilitates to create a directed graph with arbitrary properties attached to each vertex and edge.</a:t>
            </a:r>
          </a:p>
        </p:txBody>
      </p:sp>
    </p:spTree>
    <p:extLst>
      <p:ext uri="{BB962C8B-B14F-4D97-AF65-F5344CB8AC3E}">
        <p14:creationId xmlns:p14="http://schemas.microsoft.com/office/powerpoint/2010/main" val="30440327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275A819-A5A4-4D3B-B364-2079366407A3}"/>
              </a:ext>
            </a:extLst>
          </p:cNvPr>
          <p:cNvSpPr txBox="1">
            <a:spLocks noGrp="1"/>
          </p:cNvSpPr>
          <p:nvPr>
            <p:ph type="title"/>
          </p:nvPr>
        </p:nvSpPr>
        <p:spPr>
          <a:xfrm>
            <a:off x="770572" y="166144"/>
            <a:ext cx="10730548" cy="597599"/>
          </a:xfrm>
          <a:prstGeom prst="rect">
            <a:avLst/>
          </a:prstGeom>
        </p:spPr>
        <p:txBody>
          <a:bodyPr vert="horz" wrap="square" lIns="0" tIns="12700" rIns="0" bIns="0" rtlCol="0">
            <a:spAutoFit/>
          </a:bodyPr>
          <a:lstStyle/>
          <a:p>
            <a:pPr marL="12700">
              <a:lnSpc>
                <a:spcPct val="100000"/>
              </a:lnSpc>
              <a:spcBef>
                <a:spcPts val="100"/>
              </a:spcBef>
            </a:pPr>
            <a:r>
              <a:rPr lang="en-US" sz="3800" spc="-100" dirty="0">
                <a:latin typeface="Arial"/>
                <a:cs typeface="Arial"/>
              </a:rPr>
              <a:t>Create Delta Tables (using </a:t>
            </a:r>
            <a:r>
              <a:rPr lang="en-US" sz="3800" spc="-100" dirty="0" err="1">
                <a:latin typeface="Arial"/>
                <a:cs typeface="Arial"/>
              </a:rPr>
              <a:t>Pyspark</a:t>
            </a:r>
            <a:r>
              <a:rPr lang="en-US" sz="3800" spc="-100" dirty="0">
                <a:latin typeface="Arial"/>
                <a:cs typeface="Arial"/>
              </a:rPr>
              <a:t> and Spark SQL)</a:t>
            </a:r>
            <a:endParaRPr sz="3800" dirty="0">
              <a:latin typeface="Arial"/>
              <a:cs typeface="Arial"/>
            </a:endParaRPr>
          </a:p>
        </p:txBody>
      </p:sp>
      <p:sp>
        <p:nvSpPr>
          <p:cNvPr id="7" name="object 3">
            <a:extLst>
              <a:ext uri="{FF2B5EF4-FFF2-40B4-BE49-F238E27FC236}">
                <a16:creationId xmlns:a16="http://schemas.microsoft.com/office/drawing/2014/main" id="{B28CEB5F-39EF-4AE8-B418-4672CB6F5BED}"/>
              </a:ext>
            </a:extLst>
          </p:cNvPr>
          <p:cNvSpPr/>
          <p:nvPr/>
        </p:nvSpPr>
        <p:spPr>
          <a:xfrm>
            <a:off x="770572" y="861254"/>
            <a:ext cx="10650855" cy="0"/>
          </a:xfrm>
          <a:custGeom>
            <a:avLst/>
            <a:gdLst/>
            <a:ahLst/>
            <a:cxnLst/>
            <a:rect l="l" t="t" r="r" b="b"/>
            <a:pathLst>
              <a:path w="10650855">
                <a:moveTo>
                  <a:pt x="0" y="0"/>
                </a:moveTo>
                <a:lnTo>
                  <a:pt x="10650855" y="0"/>
                </a:lnTo>
              </a:path>
            </a:pathLst>
          </a:custGeom>
          <a:ln w="19050">
            <a:solidFill>
              <a:srgbClr val="538235"/>
            </a:solidFill>
          </a:ln>
        </p:spPr>
        <p:txBody>
          <a:bodyPr wrap="square" lIns="0" tIns="0" rIns="0" bIns="0" rtlCol="0"/>
          <a:lstStyle/>
          <a:p>
            <a:endParaRPr sz="1400">
              <a:latin typeface="Carlito"/>
            </a:endParaRPr>
          </a:p>
        </p:txBody>
      </p:sp>
      <p:sp>
        <p:nvSpPr>
          <p:cNvPr id="14" name="object 42">
            <a:extLst>
              <a:ext uri="{FF2B5EF4-FFF2-40B4-BE49-F238E27FC236}">
                <a16:creationId xmlns:a16="http://schemas.microsoft.com/office/drawing/2014/main" id="{E4135DE9-65E8-40AE-9987-E8B677D37D55}"/>
              </a:ext>
            </a:extLst>
          </p:cNvPr>
          <p:cNvSpPr txBox="1"/>
          <p:nvPr/>
        </p:nvSpPr>
        <p:spPr>
          <a:xfrm>
            <a:off x="283072" y="6650020"/>
            <a:ext cx="1695450" cy="140335"/>
          </a:xfrm>
          <a:prstGeom prst="rect">
            <a:avLst/>
          </a:prstGeom>
        </p:spPr>
        <p:txBody>
          <a:bodyPr vert="horz" wrap="square" lIns="0" tIns="0" rIns="0" bIns="0" rtlCol="0">
            <a:spAutoFit/>
          </a:bodyPr>
          <a:lstStyle/>
          <a:p>
            <a:pPr marL="12700">
              <a:lnSpc>
                <a:spcPts val="955"/>
              </a:lnSpc>
            </a:pPr>
            <a:r>
              <a:rPr sz="900" spc="-5" dirty="0">
                <a:solidFill>
                  <a:srgbClr val="888888"/>
                </a:solidFill>
                <a:latin typeface="Carlito"/>
                <a:cs typeface="Carlito"/>
              </a:rPr>
              <a:t>Deloitte Touche Tohmatsu India</a:t>
            </a:r>
            <a:r>
              <a:rPr sz="900" dirty="0">
                <a:solidFill>
                  <a:srgbClr val="888888"/>
                </a:solidFill>
                <a:latin typeface="Carlito"/>
                <a:cs typeface="Carlito"/>
              </a:rPr>
              <a:t> LLP</a:t>
            </a:r>
            <a:endParaRPr sz="900" dirty="0">
              <a:latin typeface="Carlito"/>
              <a:cs typeface="Carlito"/>
            </a:endParaRPr>
          </a:p>
        </p:txBody>
      </p:sp>
      <p:sp>
        <p:nvSpPr>
          <p:cNvPr id="15" name="object 43">
            <a:extLst>
              <a:ext uri="{FF2B5EF4-FFF2-40B4-BE49-F238E27FC236}">
                <a16:creationId xmlns:a16="http://schemas.microsoft.com/office/drawing/2014/main" id="{44052BED-EB34-498A-866A-1D85ABDB3295}"/>
              </a:ext>
            </a:extLst>
          </p:cNvPr>
          <p:cNvSpPr txBox="1"/>
          <p:nvPr/>
        </p:nvSpPr>
        <p:spPr>
          <a:xfrm>
            <a:off x="10591800" y="6662115"/>
            <a:ext cx="1354836" cy="128240"/>
          </a:xfrm>
          <a:prstGeom prst="rect">
            <a:avLst/>
          </a:prstGeom>
        </p:spPr>
        <p:txBody>
          <a:bodyPr vert="horz" wrap="square" lIns="0" tIns="0" rIns="0" bIns="0" rtlCol="0">
            <a:spAutoFit/>
          </a:bodyPr>
          <a:lstStyle/>
          <a:p>
            <a:pPr marL="12700">
              <a:lnSpc>
                <a:spcPts val="955"/>
              </a:lnSpc>
            </a:pPr>
            <a:r>
              <a:rPr sz="900" dirty="0">
                <a:solidFill>
                  <a:srgbClr val="888888"/>
                </a:solidFill>
                <a:latin typeface="Carlito"/>
                <a:cs typeface="Carlito"/>
              </a:rPr>
              <a:t> </a:t>
            </a:r>
            <a:r>
              <a:rPr lang="en-US" sz="900" spc="-5" dirty="0">
                <a:solidFill>
                  <a:srgbClr val="888888"/>
                </a:solidFill>
                <a:latin typeface="Carlito"/>
                <a:cs typeface="Carlito"/>
              </a:rPr>
              <a:t>Big Data </a:t>
            </a:r>
            <a:r>
              <a:rPr sz="900" spc="-5" dirty="0">
                <a:solidFill>
                  <a:srgbClr val="888888"/>
                </a:solidFill>
                <a:latin typeface="Carlito"/>
                <a:cs typeface="Carlito"/>
              </a:rPr>
              <a:t>Playbook</a:t>
            </a:r>
            <a:endParaRPr sz="900" dirty="0">
              <a:latin typeface="Carlito"/>
              <a:cs typeface="Carlito"/>
            </a:endParaRPr>
          </a:p>
        </p:txBody>
      </p:sp>
      <p:pic>
        <p:nvPicPr>
          <p:cNvPr id="4" name="Picture 3">
            <a:extLst>
              <a:ext uri="{FF2B5EF4-FFF2-40B4-BE49-F238E27FC236}">
                <a16:creationId xmlns:a16="http://schemas.microsoft.com/office/drawing/2014/main" id="{2929C3C6-C6A6-4835-9A67-4088E13E40B5}"/>
              </a:ext>
            </a:extLst>
          </p:cNvPr>
          <p:cNvPicPr>
            <a:picLocks noChangeAspect="1"/>
          </p:cNvPicPr>
          <p:nvPr/>
        </p:nvPicPr>
        <p:blipFill>
          <a:blip r:embed="rId2"/>
          <a:stretch>
            <a:fillRect/>
          </a:stretch>
        </p:blipFill>
        <p:spPr>
          <a:xfrm>
            <a:off x="555943" y="1038225"/>
            <a:ext cx="5357177" cy="4610735"/>
          </a:xfrm>
          <a:prstGeom prst="rect">
            <a:avLst/>
          </a:prstGeom>
        </p:spPr>
      </p:pic>
      <p:pic>
        <p:nvPicPr>
          <p:cNvPr id="8" name="Picture 7">
            <a:extLst>
              <a:ext uri="{FF2B5EF4-FFF2-40B4-BE49-F238E27FC236}">
                <a16:creationId xmlns:a16="http://schemas.microsoft.com/office/drawing/2014/main" id="{14E36BDC-4BDC-4EBA-88F8-D17F093DDE1D}"/>
              </a:ext>
            </a:extLst>
          </p:cNvPr>
          <p:cNvPicPr>
            <a:picLocks noChangeAspect="1"/>
          </p:cNvPicPr>
          <p:nvPr/>
        </p:nvPicPr>
        <p:blipFill>
          <a:blip r:embed="rId3"/>
          <a:stretch>
            <a:fillRect/>
          </a:stretch>
        </p:blipFill>
        <p:spPr>
          <a:xfrm>
            <a:off x="6096000" y="1319212"/>
            <a:ext cx="5770880" cy="4329746"/>
          </a:xfrm>
          <a:prstGeom prst="rect">
            <a:avLst/>
          </a:prstGeom>
        </p:spPr>
      </p:pic>
    </p:spTree>
    <p:extLst>
      <p:ext uri="{BB962C8B-B14F-4D97-AF65-F5344CB8AC3E}">
        <p14:creationId xmlns:p14="http://schemas.microsoft.com/office/powerpoint/2010/main" val="25108902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278775" y="2880940"/>
            <a:ext cx="7027716" cy="703397"/>
          </a:xfrm>
          <a:prstGeom prst="rect">
            <a:avLst/>
          </a:prstGeom>
        </p:spPr>
        <p:txBody>
          <a:bodyPr vert="horz" wrap="square" lIns="0" tIns="61594" rIns="0" bIns="0" rtlCol="0">
            <a:spAutoFit/>
          </a:bodyPr>
          <a:lstStyle/>
          <a:p>
            <a:pPr marL="12700" marR="5080">
              <a:lnSpc>
                <a:spcPts val="5020"/>
              </a:lnSpc>
              <a:spcBef>
                <a:spcPts val="484"/>
              </a:spcBef>
            </a:pPr>
            <a:r>
              <a:rPr lang="en-US" sz="4400" spc="-125" dirty="0">
                <a:solidFill>
                  <a:srgbClr val="FFFFFF"/>
                </a:solidFill>
                <a:latin typeface="+mj-lt"/>
                <a:cs typeface="Arial"/>
              </a:rPr>
              <a:t>Delta Lake – Practical Demo</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49346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3" name="object 3"/>
          <p:cNvSpPr txBox="1"/>
          <p:nvPr/>
        </p:nvSpPr>
        <p:spPr>
          <a:xfrm>
            <a:off x="548741" y="3508959"/>
            <a:ext cx="2315210" cy="697230"/>
          </a:xfrm>
          <a:prstGeom prst="rect">
            <a:avLst/>
          </a:prstGeom>
        </p:spPr>
        <p:txBody>
          <a:bodyPr vert="horz" wrap="square" lIns="0" tIns="13335" rIns="0" bIns="0" rtlCol="0">
            <a:spAutoFit/>
          </a:bodyPr>
          <a:lstStyle/>
          <a:p>
            <a:pPr marL="12700">
              <a:lnSpc>
                <a:spcPct val="100000"/>
              </a:lnSpc>
              <a:spcBef>
                <a:spcPts val="105"/>
              </a:spcBef>
            </a:pPr>
            <a:r>
              <a:rPr sz="4400" spc="-305" dirty="0">
                <a:solidFill>
                  <a:srgbClr val="FFFFFF"/>
                </a:solidFill>
                <a:latin typeface="+mj-lt"/>
                <a:cs typeface="Arial"/>
              </a:rPr>
              <a:t>Thank</a:t>
            </a:r>
            <a:r>
              <a:rPr sz="4400" spc="-335" dirty="0">
                <a:solidFill>
                  <a:srgbClr val="FFFFFF"/>
                </a:solidFill>
                <a:latin typeface="+mj-lt"/>
                <a:cs typeface="Arial"/>
              </a:rPr>
              <a:t> </a:t>
            </a:r>
            <a:r>
              <a:rPr sz="4400" spc="-500" dirty="0">
                <a:solidFill>
                  <a:srgbClr val="FFFFFF"/>
                </a:solidFill>
                <a:latin typeface="+mj-lt"/>
                <a:cs typeface="Arial"/>
              </a:rPr>
              <a:t>You</a:t>
            </a:r>
            <a:endParaRPr sz="4400" dirty="0">
              <a:latin typeface="+mj-lt"/>
              <a:cs typeface="Arial"/>
            </a:endParaRPr>
          </a:p>
        </p:txBody>
      </p:sp>
      <p:sp>
        <p:nvSpPr>
          <p:cNvPr id="4" name="object 4"/>
          <p:cNvSpPr/>
          <p:nvPr/>
        </p:nvSpPr>
        <p:spPr>
          <a:xfrm>
            <a:off x="7011923" y="1705354"/>
            <a:ext cx="5180076" cy="515264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4955</TotalTime>
  <Words>2548</Words>
  <Application>Microsoft Office PowerPoint</Application>
  <PresentationFormat>Widescreen</PresentationFormat>
  <Paragraphs>369</Paragraphs>
  <Slides>92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Calibri Light</vt:lpstr>
      <vt:lpstr>Carlito</vt:lpstr>
      <vt:lpstr>inter-regular</vt:lpstr>
      <vt:lpstr>Verdana</vt:lpstr>
      <vt:lpstr>Wingdings</vt:lpstr>
      <vt:lpstr>Office Theme</vt:lpstr>
      <vt:lpstr>PowerPoint Presentation</vt:lpstr>
      <vt:lpstr>Contents</vt:lpstr>
      <vt:lpstr>PowerPoint Presentation</vt:lpstr>
      <vt:lpstr>Introduction to Spark </vt:lpstr>
      <vt:lpstr>PowerPoint Presentation</vt:lpstr>
      <vt:lpstr>The Spark Architecture </vt:lpstr>
      <vt:lpstr>Spark Cluster Managers </vt:lpstr>
      <vt:lpstr>PowerPoint Presentation</vt:lpstr>
      <vt:lpstr>Components of Spark </vt:lpstr>
      <vt:lpstr>Components of Spark – Spark Core (1/2) </vt:lpstr>
      <vt:lpstr>Components of Spark – Spark Core (2/2) </vt:lpstr>
      <vt:lpstr>Components of Spark – Spark SQL </vt:lpstr>
      <vt:lpstr>Components of Spark – Spark Streaming </vt:lpstr>
      <vt:lpstr>Components of Spark – MLlib </vt:lpstr>
      <vt:lpstr>Components of Spark – GraphX </vt:lpstr>
      <vt:lpstr>PowerPoint Presentation</vt:lpstr>
      <vt:lpstr>Applications of Spark </vt:lpstr>
      <vt:lpstr>Spark Use Case (1/2) </vt:lpstr>
      <vt:lpstr>Spark Use Case (2/2) </vt:lpstr>
      <vt:lpstr>Introduction to Cluster </vt:lpstr>
      <vt:lpstr>Types of Cluster </vt:lpstr>
      <vt:lpstr>Modes of Cluster </vt:lpstr>
      <vt:lpstr>Cluster Run-Time </vt:lpstr>
      <vt:lpstr>PowerPoint Presentation</vt:lpstr>
      <vt:lpstr>Creation of Database</vt:lpstr>
      <vt:lpstr>Creation of Table</vt:lpstr>
      <vt:lpstr>Creation of View</vt:lpstr>
      <vt:lpstr>Constraints</vt:lpstr>
      <vt:lpstr>Spark SQL Insert Functions (DML)</vt:lpstr>
      <vt:lpstr>Spark SQL Delete Functions (DML)</vt:lpstr>
      <vt:lpstr>Spark SQL Update and Merge (DML)</vt:lpstr>
      <vt:lpstr>Spark SQL Select (DRL)</vt:lpstr>
      <vt:lpstr>Spark SQL Order By &amp; Sort By (DRL)</vt:lpstr>
      <vt:lpstr>Spark SQL Joins (DRL)</vt:lpstr>
      <vt:lpstr>Spark SQL Aggregation Functions and Group BY</vt:lpstr>
      <vt:lpstr>Spark SQL Group BY </vt:lpstr>
      <vt:lpstr>Spark SQL window ranking functions</vt:lpstr>
      <vt:lpstr>PowerPoint Presentation</vt:lpstr>
      <vt:lpstr>Introduction to PySpark (1/2) </vt:lpstr>
      <vt:lpstr>Introduction to PySpark (2/2) </vt:lpstr>
      <vt:lpstr>Transformation &amp; Action </vt:lpstr>
      <vt:lpstr>Narrow Transformation </vt:lpstr>
      <vt:lpstr>Wide Transformation </vt:lpstr>
      <vt:lpstr>Common Transformations &amp; Actions </vt:lpstr>
      <vt:lpstr>Examples of Transformations and Actions </vt:lpstr>
      <vt:lpstr>Reading Files (CSV) </vt:lpstr>
      <vt:lpstr>Filter Function</vt:lpstr>
      <vt:lpstr>Add, Rename and Drop Functions</vt:lpstr>
      <vt:lpstr>Join Conditions</vt:lpstr>
      <vt:lpstr>DBUtils Commands (1/3)</vt:lpstr>
      <vt:lpstr>DBUtils Commands (2/3)</vt:lpstr>
      <vt:lpstr>DBUtils Commands (3/3)</vt:lpstr>
      <vt:lpstr>Explode Function (1/2)</vt:lpstr>
      <vt:lpstr>Explode Function (2/2) </vt:lpstr>
      <vt:lpstr>CASE Functions (1/2)</vt:lpstr>
      <vt:lpstr>CASE Functions (2/2)</vt:lpstr>
      <vt:lpstr>Union &amp; UnionAll Functions (1/3)</vt:lpstr>
      <vt:lpstr>Union &amp; UnionAll Functions (2/3)</vt:lpstr>
      <vt:lpstr>Union &amp; UnionAll Functions (3/3)</vt:lpstr>
      <vt:lpstr>Pivot and Unpivot Functions (1/2)</vt:lpstr>
      <vt:lpstr>Pivot and Unpivot Functions (2/2)</vt:lpstr>
      <vt:lpstr>Read Json Files</vt:lpstr>
      <vt:lpstr>Flatten Json Files</vt:lpstr>
      <vt:lpstr>Corrupt Record Handling (1/2)</vt:lpstr>
      <vt:lpstr>Corrupt Record Handling (2/2)</vt:lpstr>
      <vt:lpstr>Streaming Terminologies</vt:lpstr>
      <vt:lpstr>Performance Optimization (1/5)</vt:lpstr>
      <vt:lpstr>Performance Optimization - Repartition (2/5)</vt:lpstr>
      <vt:lpstr>Performance Optimization – Repartition (3/5)</vt:lpstr>
      <vt:lpstr>Performance Optimization – Coalesce (4/5)</vt:lpstr>
      <vt:lpstr>Performance Optimization – Coalesce (5/5)</vt:lpstr>
      <vt:lpstr>Broadcast Variable (Optimized Join) (1/4)</vt:lpstr>
      <vt:lpstr>Broadcast Variable (Optimized Join) (2/4)</vt:lpstr>
      <vt:lpstr>Broadcast Variable (Optimized Join) (3/4)</vt:lpstr>
      <vt:lpstr>Broadcast Variable (Optimized Join) (4/4)</vt:lpstr>
      <vt:lpstr>Handling Null  - (1/3)</vt:lpstr>
      <vt:lpstr>Handling Null  - (2/3)</vt:lpstr>
      <vt:lpstr>Handling Null  - (3/3)</vt:lpstr>
      <vt:lpstr>Split Function (Pyspark SQL Function)</vt:lpstr>
      <vt:lpstr>Arrays</vt:lpstr>
      <vt:lpstr>Arrays – arrays_zip</vt:lpstr>
      <vt:lpstr>Arrays (arrays_zip)</vt:lpstr>
      <vt:lpstr>Arrays (array_intersect)</vt:lpstr>
      <vt:lpstr>Partition By</vt:lpstr>
      <vt:lpstr>PowerPoint Presentation</vt:lpstr>
      <vt:lpstr>Introduction to Delta Lake</vt:lpstr>
      <vt:lpstr>Introduction to Delta Lake</vt:lpstr>
      <vt:lpstr>Introduction to Delta Lake</vt:lpstr>
      <vt:lpstr>Delta Lake Architecture</vt:lpstr>
      <vt:lpstr>Create Delta Tables (using Pyspark and Spark SQL)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Sonali</dc:creator>
  <cp:lastModifiedBy>Ankita, Sonali</cp:lastModifiedBy>
  <cp:revision>1</cp:revision>
  <dcterms:created xsi:type="dcterms:W3CDTF">2023-06-05T04:45:08Z</dcterms:created>
  <dcterms:modified xsi:type="dcterms:W3CDTF">2023-06-13T09:58:42Z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2023-06-05T04:45:14Z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ada66197-6e4e-4be2-a4ed-c4e4d964ee4a</vt:lpwstr>
  </property>
  <property fmtid="{D5CDD505-2E9C-101B-9397-08002B2CF9AE}" pid="8" name="MSIP_Label_ea60d57e-af5b-4752-ac57-3e4f28ca11dc_ContentBits">
    <vt:lpwstr>0</vt:lpwstr>
  </property>
</Properties>
</file>